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786" r:id="rId5"/>
    <p:sldId id="257" r:id="rId6"/>
    <p:sldId id="423" r:id="rId7"/>
    <p:sldId id="259" r:id="rId8"/>
    <p:sldId id="261" r:id="rId9"/>
    <p:sldId id="263" r:id="rId10"/>
    <p:sldId id="723" r:id="rId11"/>
    <p:sldId id="724" r:id="rId12"/>
    <p:sldId id="725" r:id="rId13"/>
    <p:sldId id="787" r:id="rId14"/>
    <p:sldId id="788" r:id="rId15"/>
    <p:sldId id="789" r:id="rId16"/>
    <p:sldId id="790" r:id="rId17"/>
    <p:sldId id="791" r:id="rId18"/>
    <p:sldId id="792" r:id="rId19"/>
    <p:sldId id="793" r:id="rId20"/>
    <p:sldId id="277" r:id="rId21"/>
    <p:sldId id="425" r:id="rId22"/>
    <p:sldId id="489" r:id="rId23"/>
    <p:sldId id="490" r:id="rId24"/>
    <p:sldId id="491" r:id="rId25"/>
    <p:sldId id="476" r:id="rId26"/>
    <p:sldId id="507" r:id="rId27"/>
    <p:sldId id="492" r:id="rId28"/>
    <p:sldId id="799" r:id="rId29"/>
    <p:sldId id="800" r:id="rId30"/>
    <p:sldId id="801" r:id="rId31"/>
    <p:sldId id="802" r:id="rId32"/>
    <p:sldId id="803" r:id="rId33"/>
    <p:sldId id="804" r:id="rId34"/>
    <p:sldId id="805" r:id="rId35"/>
    <p:sldId id="806" r:id="rId36"/>
    <p:sldId id="807" r:id="rId37"/>
    <p:sldId id="808" r:id="rId38"/>
    <p:sldId id="809" r:id="rId39"/>
    <p:sldId id="508" r:id="rId40"/>
    <p:sldId id="509" r:id="rId41"/>
    <p:sldId id="810" r:id="rId42"/>
    <p:sldId id="811" r:id="rId43"/>
    <p:sldId id="812" r:id="rId44"/>
    <p:sldId id="813" r:id="rId45"/>
    <p:sldId id="814" r:id="rId46"/>
    <p:sldId id="815" r:id="rId47"/>
    <p:sldId id="816" r:id="rId48"/>
    <p:sldId id="817" r:id="rId49"/>
    <p:sldId id="818" r:id="rId50"/>
    <p:sldId id="819" r:id="rId51"/>
    <p:sldId id="820" r:id="rId52"/>
    <p:sldId id="821" r:id="rId53"/>
    <p:sldId id="822" r:id="rId54"/>
    <p:sldId id="823" r:id="rId55"/>
    <p:sldId id="824" r:id="rId56"/>
    <p:sldId id="825" r:id="rId57"/>
    <p:sldId id="755" r:id="rId58"/>
    <p:sldId id="756" r:id="rId59"/>
    <p:sldId id="826" r:id="rId60"/>
    <p:sldId id="827" r:id="rId61"/>
    <p:sldId id="828" r:id="rId62"/>
    <p:sldId id="829" r:id="rId63"/>
    <p:sldId id="830" r:id="rId64"/>
    <p:sldId id="831" r:id="rId65"/>
    <p:sldId id="832" r:id="rId66"/>
    <p:sldId id="833" r:id="rId67"/>
    <p:sldId id="834" r:id="rId68"/>
    <p:sldId id="835" r:id="rId69"/>
    <p:sldId id="536" r:id="rId70"/>
    <p:sldId id="537" r:id="rId71"/>
    <p:sldId id="336" r:id="rId72"/>
    <p:sldId id="837" r:id="rId73"/>
    <p:sldId id="838" r:id="rId74"/>
    <p:sldId id="839" r:id="rId75"/>
    <p:sldId id="540" r:id="rId76"/>
    <p:sldId id="836" r:id="rId77"/>
    <p:sldId id="542" r:id="rId78"/>
    <p:sldId id="553" r:id="rId79"/>
    <p:sldId id="554" r:id="rId80"/>
    <p:sldId id="582" r:id="rId81"/>
    <p:sldId id="583" r:id="rId82"/>
    <p:sldId id="584" r:id="rId83"/>
    <p:sldId id="585" r:id="rId84"/>
    <p:sldId id="794" r:id="rId85"/>
    <p:sldId id="795" r:id="rId86"/>
    <p:sldId id="796" r:id="rId87"/>
    <p:sldId id="797" r:id="rId88"/>
    <p:sldId id="798" r:id="rId89"/>
    <p:sldId id="589" r:id="rId90"/>
    <p:sldId id="590" r:id="rId91"/>
    <p:sldId id="591" r:id="rId92"/>
    <p:sldId id="840" r:id="rId93"/>
    <p:sldId id="593"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A1D"/>
    <a:srgbClr val="544000"/>
    <a:srgbClr val="684F00"/>
    <a:srgbClr val="BBD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55" d="100"/>
          <a:sy n="55" d="100"/>
        </p:scale>
        <p:origin x="72" y="402"/>
      </p:cViewPr>
      <p:guideLst/>
    </p:cSldViewPr>
  </p:slideViewPr>
  <p:notesTextViewPr>
    <p:cViewPr>
      <p:scale>
        <a:sx n="1" d="1"/>
        <a:sy n="1" d="1"/>
      </p:scale>
      <p:origin x="0" y="0"/>
    </p:cViewPr>
  </p:notesTextViewPr>
  <p:sorterViewPr>
    <p:cViewPr>
      <p:scale>
        <a:sx n="80" d="100"/>
        <a:sy n="80" d="100"/>
      </p:scale>
      <p:origin x="0" y="-97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D10798-C879-43A3-A3BD-A9D8CD6D97B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110468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10798-C879-43A3-A3BD-A9D8CD6D97B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59681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10798-C879-43A3-A3BD-A9D8CD6D97B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257401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3725166"/>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0363256"/>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6785082"/>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4631391"/>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5170766"/>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4063828"/>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0724165"/>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275976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10798-C879-43A3-A3BD-A9D8CD6D97B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1624576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9902348"/>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6506973"/>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1901246"/>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595799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308794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181462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355747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355339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130953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92509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10798-C879-43A3-A3BD-A9D8CD6D97B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3985411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185178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1288414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945181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557761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D10798-C879-43A3-A3BD-A9D8CD6D97B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85286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D10798-C879-43A3-A3BD-A9D8CD6D97B8}"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358598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D10798-C879-43A3-A3BD-A9D8CD6D97B8}"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132170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10798-C879-43A3-A3BD-A9D8CD6D97B8}"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306428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D10798-C879-43A3-A3BD-A9D8CD6D97B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129482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D10798-C879-43A3-A3BD-A9D8CD6D97B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E9FD9-DF16-4A43-B0CC-4F7F12EA7D61}" type="slidenum">
              <a:rPr lang="en-US" smtClean="0"/>
              <a:t>‹#›</a:t>
            </a:fld>
            <a:endParaRPr lang="en-US"/>
          </a:p>
        </p:txBody>
      </p:sp>
    </p:spTree>
    <p:extLst>
      <p:ext uri="{BB962C8B-B14F-4D97-AF65-F5344CB8AC3E}">
        <p14:creationId xmlns:p14="http://schemas.microsoft.com/office/powerpoint/2010/main" val="6301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10798-C879-43A3-A3BD-A9D8CD6D97B8}" type="datetimeFigureOut">
              <a:rPr lang="en-US" smtClean="0"/>
              <a:t>5/30/2024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E9FD9-DF16-4A43-B0CC-4F7F12EA7D61}" type="slidenum">
              <a:rPr lang="en-US" smtClean="0"/>
              <a:t>‹#›</a:t>
            </a:fld>
            <a:endParaRPr lang="en-US"/>
          </a:p>
        </p:txBody>
      </p:sp>
    </p:spTree>
    <p:extLst>
      <p:ext uri="{BB962C8B-B14F-4D97-AF65-F5344CB8AC3E}">
        <p14:creationId xmlns:p14="http://schemas.microsoft.com/office/powerpoint/2010/main" val="3426055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609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116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96139" y="2862471"/>
            <a:ext cx="4299331" cy="1723549"/>
          </a:xfrm>
          <a:prstGeom prst="rect">
            <a:avLst/>
          </a:prstGeom>
          <a:noFill/>
        </p:spPr>
        <p:txBody>
          <a:bodyPr wrap="square" rtlCol="0">
            <a:spAutoFit/>
          </a:bodyPr>
          <a:lstStyle/>
          <a:p>
            <a:pPr algn="ctr"/>
            <a:r>
              <a:rPr lang="en-US" sz="3600" spc="300" dirty="0" smtClean="0">
                <a:solidFill>
                  <a:srgbClr val="1A2A1D"/>
                </a:solidFill>
                <a:latin typeface="NimbusSanTConBold" panose="00000400000000000000" pitchFamily="2" charset="0"/>
              </a:rPr>
              <a:t>2</a:t>
            </a:r>
            <a:r>
              <a:rPr lang="en-US" sz="3600" spc="300" baseline="30000" dirty="0" smtClean="0">
                <a:solidFill>
                  <a:srgbClr val="1A2A1D"/>
                </a:solidFill>
                <a:latin typeface="NimbusSanTConBold" panose="00000400000000000000" pitchFamily="2" charset="0"/>
              </a:rPr>
              <a:t>ND</a:t>
            </a:r>
            <a:r>
              <a:rPr lang="en-US" sz="3600" spc="300" dirty="0" smtClean="0">
                <a:solidFill>
                  <a:srgbClr val="1A2A1D"/>
                </a:solidFill>
                <a:latin typeface="NimbusSanTConBold" panose="00000400000000000000" pitchFamily="2" charset="0"/>
              </a:rPr>
              <a:t> SUNDAY</a:t>
            </a:r>
          </a:p>
          <a:p>
            <a:pPr algn="ctr"/>
            <a:r>
              <a:rPr lang="en-US" sz="3600" spc="300" dirty="0" smtClean="0">
                <a:solidFill>
                  <a:srgbClr val="1A2A1D"/>
                </a:solidFill>
                <a:latin typeface="NimbusSanTConBold" panose="00000400000000000000" pitchFamily="2" charset="0"/>
              </a:rPr>
              <a:t>AFTER PENTECOST</a:t>
            </a:r>
            <a:endParaRPr lang="en-US" sz="3600" spc="300" dirty="0" smtClean="0">
              <a:solidFill>
                <a:srgbClr val="1A2A1D"/>
              </a:solidFill>
              <a:latin typeface="NimbusSanTConBold" panose="00000400000000000000" pitchFamily="2" charset="0"/>
            </a:endParaRPr>
          </a:p>
          <a:p>
            <a:pPr algn="ctr"/>
            <a:endParaRPr lang="en-US" sz="1000" spc="300" dirty="0" smtClean="0">
              <a:solidFill>
                <a:srgbClr val="1A2A1D"/>
              </a:solidFill>
              <a:latin typeface="NimbusSanTConBold" panose="00000400000000000000" pitchFamily="2" charset="0"/>
            </a:endParaRPr>
          </a:p>
          <a:p>
            <a:pPr algn="ctr"/>
            <a:r>
              <a:rPr lang="en-US" sz="2400" spc="300" dirty="0" smtClean="0">
                <a:solidFill>
                  <a:srgbClr val="1A2A1D"/>
                </a:solidFill>
                <a:latin typeface="NimbusSanTConBold" panose="00000400000000000000" pitchFamily="2" charset="0"/>
              </a:rPr>
              <a:t>JUNE 2</a:t>
            </a:r>
            <a:r>
              <a:rPr lang="en-US" sz="2400" spc="300" baseline="30000" dirty="0" smtClean="0">
                <a:solidFill>
                  <a:srgbClr val="1A2A1D"/>
                </a:solidFill>
                <a:latin typeface="NimbusSanTConBold" panose="00000400000000000000" pitchFamily="2" charset="0"/>
              </a:rPr>
              <a:t>ND</a:t>
            </a:r>
            <a:r>
              <a:rPr lang="en-US" sz="2400" spc="300" dirty="0" smtClean="0">
                <a:solidFill>
                  <a:srgbClr val="1A2A1D"/>
                </a:solidFill>
                <a:latin typeface="NimbusSanTConBold" panose="00000400000000000000" pitchFamily="2" charset="0"/>
              </a:rPr>
              <a:t>, </a:t>
            </a:r>
            <a:r>
              <a:rPr lang="en-US" sz="2400" spc="300" dirty="0" smtClean="0">
                <a:solidFill>
                  <a:srgbClr val="1A2A1D"/>
                </a:solidFill>
                <a:latin typeface="NimbusSanTConBold" panose="00000400000000000000" pitchFamily="2" charset="0"/>
              </a:rPr>
              <a:t>2024</a:t>
            </a:r>
            <a:endParaRPr lang="en-US" sz="2400" spc="300" dirty="0">
              <a:solidFill>
                <a:srgbClr val="1A2A1D"/>
              </a:solidFill>
              <a:latin typeface="NimbusSanTConBold" panose="00000400000000000000" pitchFamily="2" charset="0"/>
            </a:endParaRPr>
          </a:p>
        </p:txBody>
      </p:sp>
    </p:spTree>
    <p:extLst>
      <p:ext uri="{BB962C8B-B14F-4D97-AF65-F5344CB8AC3E}">
        <p14:creationId xmlns:p14="http://schemas.microsoft.com/office/powerpoint/2010/main" val="61435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a:t>
            </a:r>
            <a:r>
              <a:rPr lang="en-US" sz="37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WITH MANY </a:t>
            </a:r>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CROWNS #151</a:t>
            </a:r>
            <a:endParaRPr lang="en-US" sz="37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Crown Him with many crowns,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The Lamb upon His throne;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Hark, how the heavenly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Anthem drowns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All music but its own!</a:t>
            </a:r>
          </a:p>
        </p:txBody>
      </p:sp>
    </p:spTree>
    <p:extLst>
      <p:ext uri="{BB962C8B-B14F-4D97-AF65-F5344CB8AC3E}">
        <p14:creationId xmlns:p14="http://schemas.microsoft.com/office/powerpoint/2010/main" val="2772708669"/>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a:t>
            </a:r>
            <a:r>
              <a:rPr lang="en-US" sz="37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WITH MANY </a:t>
            </a:r>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CROWNS #151</a:t>
            </a:r>
            <a:endParaRPr lang="en-US" sz="37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Awake, my soul, and sing</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Of Him who died for thee,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hail Him as thy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Matchless King</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Through all eternity.</a:t>
            </a:r>
          </a:p>
        </p:txBody>
      </p:sp>
    </p:spTree>
    <p:extLst>
      <p:ext uri="{BB962C8B-B14F-4D97-AF65-F5344CB8AC3E}">
        <p14:creationId xmlns:p14="http://schemas.microsoft.com/office/powerpoint/2010/main" val="2237917241"/>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a:t>
            </a:r>
            <a:r>
              <a:rPr lang="en-US" sz="37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WITH MANY </a:t>
            </a:r>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CROWNS #151</a:t>
            </a:r>
            <a:endParaRPr lang="en-US" sz="37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Crown Him the Lord of love;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Behold His hands and side,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Rich wounds, yet visible above,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In beauty glorified:</a:t>
            </a:r>
          </a:p>
        </p:txBody>
      </p:sp>
    </p:spTree>
    <p:extLst>
      <p:ext uri="{BB962C8B-B14F-4D97-AF65-F5344CB8AC3E}">
        <p14:creationId xmlns:p14="http://schemas.microsoft.com/office/powerpoint/2010/main" val="4207931152"/>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a:t>
            </a:r>
            <a:r>
              <a:rPr lang="en-US" sz="37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WITH MANY </a:t>
            </a:r>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CROWNS #151</a:t>
            </a:r>
            <a:endParaRPr lang="en-US" sz="37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No angel in the sky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Can fully bear that sight,</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But downward bends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His burning eye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At mysteries so bright</a:t>
            </a:r>
          </a:p>
        </p:txBody>
      </p:sp>
    </p:spTree>
    <p:extLst>
      <p:ext uri="{BB962C8B-B14F-4D97-AF65-F5344CB8AC3E}">
        <p14:creationId xmlns:p14="http://schemas.microsoft.com/office/powerpoint/2010/main" val="3465422590"/>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a:t>
            </a:r>
            <a:r>
              <a:rPr lang="en-US" sz="37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WITH MANY </a:t>
            </a:r>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CROWNS #151</a:t>
            </a:r>
            <a:endParaRPr lang="en-US" sz="37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Crown Him the Lord of peace;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Whose power a scepter sways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From people to pole,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That wars may cease,</a:t>
            </a:r>
          </a:p>
        </p:txBody>
      </p:sp>
    </p:spTree>
    <p:extLst>
      <p:ext uri="{BB962C8B-B14F-4D97-AF65-F5344CB8AC3E}">
        <p14:creationId xmlns:p14="http://schemas.microsoft.com/office/powerpoint/2010/main" val="3183829836"/>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a:t>
            </a:r>
            <a:r>
              <a:rPr lang="en-US" sz="37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WITH MANY </a:t>
            </a:r>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CROWNS #151</a:t>
            </a:r>
            <a:endParaRPr lang="en-US" sz="37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Absorbed in prayer and praise: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His reign shall know no end;</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round His pierced feet</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Fair flower of paradise extend</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Their fragrance ever sweet.</a:t>
            </a:r>
          </a:p>
        </p:txBody>
      </p:sp>
    </p:spTree>
    <p:extLst>
      <p:ext uri="{BB962C8B-B14F-4D97-AF65-F5344CB8AC3E}">
        <p14:creationId xmlns:p14="http://schemas.microsoft.com/office/powerpoint/2010/main" val="634712885"/>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a:t>
            </a:r>
            <a:r>
              <a:rPr lang="en-US" sz="37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WITH MANY </a:t>
            </a:r>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CROWNS #151</a:t>
            </a:r>
            <a:endParaRPr lang="en-US" sz="37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Crown Him the Lord of years,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The Potentate of time;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Creator of the rolling spheres,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Ineffably sublime.</a:t>
            </a:r>
          </a:p>
        </p:txBody>
      </p:sp>
    </p:spTree>
    <p:extLst>
      <p:ext uri="{BB962C8B-B14F-4D97-AF65-F5344CB8AC3E}">
        <p14:creationId xmlns:p14="http://schemas.microsoft.com/office/powerpoint/2010/main" val="4267528315"/>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a:t>
            </a:r>
            <a:r>
              <a:rPr lang="en-US" sz="37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WITH MANY </a:t>
            </a:r>
            <a:r>
              <a:rPr lang="en-US" sz="3700" u="sng" dirty="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CROWNS #151</a:t>
            </a:r>
            <a:endParaRPr lang="en-US" sz="37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All hail, Redeemer, hail!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For Thou hast died for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Thy praise shall never, never fail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Throughout eternity.</a:t>
            </a:r>
          </a:p>
        </p:txBody>
      </p:sp>
    </p:spTree>
    <p:extLst>
      <p:ext uri="{BB962C8B-B14F-4D97-AF65-F5344CB8AC3E}">
        <p14:creationId xmlns:p14="http://schemas.microsoft.com/office/powerpoint/2010/main" val="3237582215"/>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557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4242"/>
            <a:ext cx="9144000" cy="5208105"/>
          </a:xfrm>
        </p:spPr>
        <p:txBody>
          <a:bodyPr>
            <a:normAutofit/>
          </a:bodyPr>
          <a:lstStyle/>
          <a:p>
            <a:pPr marL="0" indent="0" algn="ctr">
              <a:lnSpc>
                <a:spcPct val="150000"/>
              </a:lnSpc>
              <a:spcBef>
                <a:spcPts val="0"/>
              </a:spcBef>
              <a:buNone/>
            </a:pPr>
            <a:r>
              <a:rPr lang="en-US" sz="4800" b="1" dirty="0" smtClean="0">
                <a:latin typeface="Century Gothic" panose="020B0502020202020204" pitchFamily="34" charset="0"/>
              </a:rPr>
              <a:t>The Lord is a refuge for the oppressed, a heaven </a:t>
            </a:r>
            <a:r>
              <a:rPr lang="en-US" sz="4800" b="1" smtClean="0">
                <a:latin typeface="Century Gothic" panose="020B0502020202020204" pitchFamily="34" charset="0"/>
              </a:rPr>
              <a:t>in time </a:t>
            </a:r>
            <a:r>
              <a:rPr lang="en-US" sz="4800" b="1" dirty="0" smtClean="0">
                <a:latin typeface="Century Gothic" panose="020B0502020202020204" pitchFamily="34" charset="0"/>
              </a:rPr>
              <a:t>of trouble.</a:t>
            </a:r>
            <a:endParaRPr lang="en-US" sz="4800" dirty="0"/>
          </a:p>
        </p:txBody>
      </p:sp>
      <p:sp>
        <p:nvSpPr>
          <p:cNvPr id="4" name="Title 3"/>
          <p:cNvSpPr>
            <a:spLocks noGrp="1"/>
          </p:cNvSpPr>
          <p:nvPr>
            <p:ph type="title"/>
          </p:nvPr>
        </p:nvSpPr>
        <p:spPr>
          <a:xfrm>
            <a:off x="0" y="0"/>
            <a:ext cx="9144000" cy="1630017"/>
          </a:xfrm>
        </p:spPr>
        <p:txBody>
          <a:bodyPr>
            <a:normAutofit/>
          </a:bodyPr>
          <a:lstStyle/>
          <a:p>
            <a:pPr algn="ctr"/>
            <a:r>
              <a:rPr lang="en-US" sz="8000" b="1" dirty="0" smtClean="0">
                <a:effectLst>
                  <a:outerShdw blurRad="38100" dist="38100" dir="2700000" algn="tl">
                    <a:srgbClr val="000000">
                      <a:alpha val="43137"/>
                    </a:srgbClr>
                  </a:outerShdw>
                </a:effectLst>
                <a:latin typeface="Century Gothic" panose="020B0502020202020204" pitchFamily="34" charset="0"/>
              </a:rPr>
              <a:t>LEADER</a:t>
            </a:r>
            <a:endParaRPr lang="en-US" sz="8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832730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96139" y="2862471"/>
            <a:ext cx="4299331" cy="1723549"/>
          </a:xfrm>
          <a:prstGeom prst="rect">
            <a:avLst/>
          </a:prstGeom>
          <a:noFill/>
        </p:spPr>
        <p:txBody>
          <a:bodyPr wrap="square" rtlCol="0">
            <a:spAutoFit/>
          </a:bodyPr>
          <a:lstStyle/>
          <a:p>
            <a:pPr algn="ctr"/>
            <a:r>
              <a:rPr lang="en-US" sz="3600" spc="300" dirty="0" smtClean="0">
                <a:solidFill>
                  <a:srgbClr val="1A2A1D"/>
                </a:solidFill>
                <a:latin typeface="NimbusSanTConBold" panose="00000400000000000000" pitchFamily="2" charset="0"/>
              </a:rPr>
              <a:t>2</a:t>
            </a:r>
            <a:r>
              <a:rPr lang="en-US" sz="3600" spc="300" baseline="30000" dirty="0" smtClean="0">
                <a:solidFill>
                  <a:srgbClr val="1A2A1D"/>
                </a:solidFill>
                <a:latin typeface="NimbusSanTConBold" panose="00000400000000000000" pitchFamily="2" charset="0"/>
              </a:rPr>
              <a:t>ND</a:t>
            </a:r>
            <a:r>
              <a:rPr lang="en-US" sz="3600" spc="300" dirty="0" smtClean="0">
                <a:solidFill>
                  <a:srgbClr val="1A2A1D"/>
                </a:solidFill>
                <a:latin typeface="NimbusSanTConBold" panose="00000400000000000000" pitchFamily="2" charset="0"/>
              </a:rPr>
              <a:t> SUNDAY</a:t>
            </a:r>
          </a:p>
          <a:p>
            <a:pPr algn="ctr"/>
            <a:r>
              <a:rPr lang="en-US" sz="3600" spc="300" dirty="0" smtClean="0">
                <a:solidFill>
                  <a:srgbClr val="1A2A1D"/>
                </a:solidFill>
                <a:latin typeface="NimbusSanTConBold" panose="00000400000000000000" pitchFamily="2" charset="0"/>
              </a:rPr>
              <a:t>AFTER PENTECOST</a:t>
            </a:r>
            <a:endParaRPr lang="en-US" sz="3600" spc="300" dirty="0" smtClean="0">
              <a:solidFill>
                <a:srgbClr val="1A2A1D"/>
              </a:solidFill>
              <a:latin typeface="NimbusSanTConBold" panose="00000400000000000000" pitchFamily="2" charset="0"/>
            </a:endParaRPr>
          </a:p>
          <a:p>
            <a:pPr algn="ctr"/>
            <a:endParaRPr lang="en-US" sz="1000" spc="300" dirty="0" smtClean="0">
              <a:solidFill>
                <a:srgbClr val="1A2A1D"/>
              </a:solidFill>
              <a:latin typeface="NimbusSanTConBold" panose="00000400000000000000" pitchFamily="2" charset="0"/>
            </a:endParaRPr>
          </a:p>
          <a:p>
            <a:pPr algn="ctr"/>
            <a:r>
              <a:rPr lang="en-US" sz="2400" spc="300" dirty="0" smtClean="0">
                <a:solidFill>
                  <a:srgbClr val="1A2A1D"/>
                </a:solidFill>
                <a:latin typeface="NimbusSanTConBold" panose="00000400000000000000" pitchFamily="2" charset="0"/>
              </a:rPr>
              <a:t>JUNE 2</a:t>
            </a:r>
            <a:r>
              <a:rPr lang="en-US" sz="2400" spc="300" baseline="30000" dirty="0" smtClean="0">
                <a:solidFill>
                  <a:srgbClr val="1A2A1D"/>
                </a:solidFill>
                <a:latin typeface="NimbusSanTConBold" panose="00000400000000000000" pitchFamily="2" charset="0"/>
              </a:rPr>
              <a:t>ND</a:t>
            </a:r>
            <a:r>
              <a:rPr lang="en-US" sz="2400" spc="300" dirty="0" smtClean="0">
                <a:solidFill>
                  <a:srgbClr val="1A2A1D"/>
                </a:solidFill>
                <a:latin typeface="NimbusSanTConBold" panose="00000400000000000000" pitchFamily="2" charset="0"/>
              </a:rPr>
              <a:t>, </a:t>
            </a:r>
            <a:r>
              <a:rPr lang="en-US" sz="2400" spc="300" dirty="0" smtClean="0">
                <a:solidFill>
                  <a:srgbClr val="1A2A1D"/>
                </a:solidFill>
                <a:latin typeface="NimbusSanTConBold" panose="00000400000000000000" pitchFamily="2" charset="0"/>
              </a:rPr>
              <a:t>2024</a:t>
            </a:r>
            <a:endParaRPr lang="en-US" sz="2400" spc="300" dirty="0">
              <a:solidFill>
                <a:srgbClr val="1A2A1D"/>
              </a:solidFill>
              <a:latin typeface="NimbusSanTConBold" panose="00000400000000000000" pitchFamily="2" charset="0"/>
            </a:endParaRPr>
          </a:p>
        </p:txBody>
      </p:sp>
    </p:spTree>
    <p:extLst>
      <p:ext uri="{BB962C8B-B14F-4D97-AF65-F5344CB8AC3E}">
        <p14:creationId xmlns:p14="http://schemas.microsoft.com/office/powerpoint/2010/main" val="1806455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4242"/>
            <a:ext cx="9144000" cy="5208105"/>
          </a:xfrm>
        </p:spPr>
        <p:txBody>
          <a:bodyPr>
            <a:normAutofit/>
          </a:bodyPr>
          <a:lstStyle/>
          <a:p>
            <a:pPr marL="0" indent="0" algn="ctr">
              <a:lnSpc>
                <a:spcPct val="150000"/>
              </a:lnSpc>
              <a:spcBef>
                <a:spcPts val="0"/>
              </a:spcBef>
              <a:buNone/>
            </a:pPr>
            <a:r>
              <a:rPr lang="en-US" sz="4800" b="1" dirty="0" smtClean="0">
                <a:latin typeface="Century Gothic" panose="020B0502020202020204" pitchFamily="34" charset="0"/>
              </a:rPr>
              <a:t>Those who know your name, O God, put their trust in you.</a:t>
            </a:r>
            <a:endParaRPr lang="en-US" sz="4800" dirty="0"/>
          </a:p>
        </p:txBody>
      </p:sp>
      <p:sp>
        <p:nvSpPr>
          <p:cNvPr id="4" name="Title 3"/>
          <p:cNvSpPr>
            <a:spLocks noGrp="1"/>
          </p:cNvSpPr>
          <p:nvPr>
            <p:ph type="title"/>
          </p:nvPr>
        </p:nvSpPr>
        <p:spPr>
          <a:xfrm>
            <a:off x="0" y="0"/>
            <a:ext cx="9144000" cy="1630017"/>
          </a:xfrm>
        </p:spPr>
        <p:txBody>
          <a:bodyPr>
            <a:normAutofit/>
          </a:bodyPr>
          <a:lstStyle/>
          <a:p>
            <a:pPr algn="ctr"/>
            <a:r>
              <a:rPr lang="en-US" sz="8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ALL</a:t>
            </a:r>
            <a:endParaRPr lang="en-US" sz="80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178601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4242"/>
            <a:ext cx="9144000" cy="5208105"/>
          </a:xfrm>
        </p:spPr>
        <p:txBody>
          <a:bodyPr>
            <a:normAutofit/>
          </a:bodyPr>
          <a:lstStyle/>
          <a:p>
            <a:pPr marL="0" indent="0" algn="ctr">
              <a:lnSpc>
                <a:spcPct val="150000"/>
              </a:lnSpc>
              <a:spcBef>
                <a:spcPts val="0"/>
              </a:spcBef>
              <a:buNone/>
            </a:pPr>
            <a:r>
              <a:rPr lang="en-US" sz="4800" b="1" dirty="0" smtClean="0">
                <a:latin typeface="Century Gothic" panose="020B0502020202020204" pitchFamily="34" charset="0"/>
              </a:rPr>
              <a:t>Have a pity on us, O Lord,</a:t>
            </a:r>
          </a:p>
          <a:p>
            <a:pPr marL="0" indent="0" algn="ctr">
              <a:lnSpc>
                <a:spcPct val="150000"/>
              </a:lnSpc>
              <a:spcBef>
                <a:spcPts val="0"/>
              </a:spcBef>
              <a:buNone/>
            </a:pPr>
            <a:r>
              <a:rPr lang="en-US" sz="4800" b="1" dirty="0" smtClean="0">
                <a:latin typeface="Century Gothic" panose="020B0502020202020204" pitchFamily="34" charset="0"/>
              </a:rPr>
              <a:t>For you alone have power to lift us from the gate of death.</a:t>
            </a:r>
            <a:endParaRPr lang="en-US" sz="4800" dirty="0"/>
          </a:p>
        </p:txBody>
      </p:sp>
      <p:sp>
        <p:nvSpPr>
          <p:cNvPr id="4" name="Title 3"/>
          <p:cNvSpPr>
            <a:spLocks noGrp="1"/>
          </p:cNvSpPr>
          <p:nvPr>
            <p:ph type="title"/>
          </p:nvPr>
        </p:nvSpPr>
        <p:spPr>
          <a:xfrm>
            <a:off x="0" y="0"/>
            <a:ext cx="9144000" cy="1630017"/>
          </a:xfrm>
        </p:spPr>
        <p:txBody>
          <a:bodyPr>
            <a:normAutofit/>
          </a:bodyPr>
          <a:lstStyle/>
          <a:p>
            <a:pPr algn="ctr"/>
            <a:r>
              <a:rPr lang="en-US" sz="8000" b="1" dirty="0" smtClean="0">
                <a:effectLst>
                  <a:outerShdw blurRad="38100" dist="38100" dir="2700000" algn="tl">
                    <a:srgbClr val="000000">
                      <a:alpha val="43137"/>
                    </a:srgbClr>
                  </a:outerShdw>
                </a:effectLst>
                <a:latin typeface="Century Gothic" panose="020B0502020202020204" pitchFamily="34" charset="0"/>
              </a:rPr>
              <a:t>LEADER</a:t>
            </a:r>
            <a:endParaRPr lang="en-US" sz="8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219561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4242"/>
            <a:ext cx="9144000" cy="5208105"/>
          </a:xfrm>
        </p:spPr>
        <p:txBody>
          <a:bodyPr>
            <a:normAutofit/>
          </a:bodyPr>
          <a:lstStyle/>
          <a:p>
            <a:pPr marL="0" indent="0" algn="ctr">
              <a:lnSpc>
                <a:spcPct val="150000"/>
              </a:lnSpc>
              <a:spcBef>
                <a:spcPts val="0"/>
              </a:spcBef>
              <a:buNone/>
            </a:pPr>
            <a:r>
              <a:rPr lang="en-US" sz="4800" b="1" dirty="0" smtClean="0">
                <a:latin typeface="Century Gothic" panose="020B0502020202020204" pitchFamily="34" charset="0"/>
              </a:rPr>
              <a:t>Sing praise to the Lord who is our help; proclaim to all peoples the great things God has done!</a:t>
            </a:r>
            <a:endParaRPr lang="en-US" sz="4800" b="1" dirty="0" smtClean="0">
              <a:latin typeface="Century Gothic" panose="020B0502020202020204" pitchFamily="34" charset="0"/>
            </a:endParaRPr>
          </a:p>
        </p:txBody>
      </p:sp>
      <p:sp>
        <p:nvSpPr>
          <p:cNvPr id="4" name="Title 3"/>
          <p:cNvSpPr>
            <a:spLocks noGrp="1"/>
          </p:cNvSpPr>
          <p:nvPr>
            <p:ph type="title"/>
          </p:nvPr>
        </p:nvSpPr>
        <p:spPr>
          <a:xfrm>
            <a:off x="0" y="0"/>
            <a:ext cx="9144000" cy="1630017"/>
          </a:xfrm>
        </p:spPr>
        <p:txBody>
          <a:bodyPr>
            <a:normAutofit/>
          </a:bodyPr>
          <a:lstStyle/>
          <a:p>
            <a:pPr algn="ctr"/>
            <a:r>
              <a:rPr lang="en-US" sz="8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ALL</a:t>
            </a:r>
            <a:endParaRPr lang="en-US" sz="80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390493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284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00964"/>
            <a:ext cx="9144000" cy="3856383"/>
          </a:xfrm>
        </p:spPr>
        <p:txBody>
          <a:bodyPr>
            <a:noAutofit/>
          </a:bodyPr>
          <a:lstStyle/>
          <a:p>
            <a:pPr algn="ct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6600" dirty="0">
              <a:solidFill>
                <a:schemeClr val="bg2">
                  <a:lumMod val="10000"/>
                </a:schemeClr>
              </a:solidFill>
            </a:endParaRPr>
          </a:p>
        </p:txBody>
      </p:sp>
    </p:spTree>
    <p:extLst>
      <p:ext uri="{BB962C8B-B14F-4D97-AF65-F5344CB8AC3E}">
        <p14:creationId xmlns:p14="http://schemas.microsoft.com/office/powerpoint/2010/main" val="1368099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heard and old, old story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How a Savior came from glory,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How He gave His life on Calvary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To save a wretch like me.</a:t>
            </a:r>
            <a:endPar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p:txBody>
      </p:sp>
    </p:spTree>
    <p:extLst>
      <p:ext uri="{BB962C8B-B14F-4D97-AF65-F5344CB8AC3E}">
        <p14:creationId xmlns:p14="http://schemas.microsoft.com/office/powerpoint/2010/main" val="3482751401"/>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heard about His groaning,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Of His precious blood’s atoning.</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Then I repented of my sins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won the victory.</a:t>
            </a:r>
          </a:p>
          <a:p>
            <a:pPr>
              <a:lnSpc>
                <a:spcPct val="150000"/>
              </a:lnSpc>
              <a:spcBef>
                <a:spcPts val="0"/>
              </a:spcBef>
            </a:pPr>
            <a:endPar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p:txBody>
      </p:sp>
    </p:spTree>
    <p:extLst>
      <p:ext uri="{BB962C8B-B14F-4D97-AF65-F5344CB8AC3E}">
        <p14:creationId xmlns:p14="http://schemas.microsoft.com/office/powerpoint/2010/main" val="410568562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 victory in Jesus,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My Savior, forever.</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sought me and bought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With His redeeming blood.</a:t>
            </a:r>
          </a:p>
        </p:txBody>
      </p:sp>
    </p:spTree>
    <p:extLst>
      <p:ext uri="{BB962C8B-B14F-4D97-AF65-F5344CB8AC3E}">
        <p14:creationId xmlns:p14="http://schemas.microsoft.com/office/powerpoint/2010/main" val="863820435"/>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loved me ere I knew Him</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all my love is due Him.</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plunged me to victory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Beneath the cleansing flood.</a:t>
            </a:r>
          </a:p>
        </p:txBody>
      </p:sp>
    </p:spTree>
    <p:extLst>
      <p:ext uri="{BB962C8B-B14F-4D97-AF65-F5344CB8AC3E}">
        <p14:creationId xmlns:p14="http://schemas.microsoft.com/office/powerpoint/2010/main" val="1113989215"/>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heard about His healing,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Of His cleansing power revealing.</a:t>
            </a:r>
          </a:p>
          <a:p>
            <a:pPr>
              <a:lnSpc>
                <a:spcPct val="150000"/>
              </a:lnSpc>
              <a:spcBef>
                <a:spcPts val="0"/>
              </a:spcBef>
            </a:pPr>
            <a:r>
              <a:rPr lang="en-US" sz="4400" spc="-150" dirty="0">
                <a:solidFill>
                  <a:schemeClr val="tx1">
                    <a:lumMod val="85000"/>
                    <a:lumOff val="15000"/>
                  </a:schemeClr>
                </a:solidFill>
                <a:latin typeface="Bahnschrift SemiBold" panose="020B0502040204020203" pitchFamily="34" charset="0"/>
                <a:ea typeface="Verdana" pitchFamily="34" charset="0"/>
                <a:cs typeface="Verdana" pitchFamily="34" charset="0"/>
              </a:rPr>
              <a:t>How He made the </a:t>
            </a:r>
            <a:r>
              <a:rPr lang="en-US" sz="4400" spc="-150" dirty="0" smtClean="0">
                <a:solidFill>
                  <a:schemeClr val="tx1">
                    <a:lumMod val="85000"/>
                    <a:lumOff val="15000"/>
                  </a:schemeClr>
                </a:solidFill>
                <a:latin typeface="Bahnschrift SemiBold" panose="020B0502040204020203" pitchFamily="34" charset="0"/>
                <a:ea typeface="Verdana" pitchFamily="34" charset="0"/>
                <a:cs typeface="Verdana" pitchFamily="34" charset="0"/>
              </a:rPr>
              <a:t>lame to </a:t>
            </a:r>
            <a:r>
              <a:rPr lang="en-US" sz="4400" spc="-150" dirty="0">
                <a:solidFill>
                  <a:schemeClr val="tx1">
                    <a:lumMod val="85000"/>
                    <a:lumOff val="15000"/>
                  </a:schemeClr>
                </a:solidFill>
                <a:latin typeface="Bahnschrift SemiBold" panose="020B0502040204020203" pitchFamily="34" charset="0"/>
                <a:ea typeface="Verdana" pitchFamily="34" charset="0"/>
                <a:cs typeface="Verdana" pitchFamily="34" charset="0"/>
              </a:rPr>
              <a:t>walk again</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caused the blind to see.</a:t>
            </a:r>
          </a:p>
        </p:txBody>
      </p:sp>
    </p:spTree>
    <p:extLst>
      <p:ext uri="{BB962C8B-B14F-4D97-AF65-F5344CB8AC3E}">
        <p14:creationId xmlns:p14="http://schemas.microsoft.com/office/powerpoint/2010/main" val="1284346956"/>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078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then I cried, “Dear Jesus,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Come and heal my broken spirit”</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somehow Jesus came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brought to me the victory.</a:t>
            </a:r>
          </a:p>
        </p:txBody>
      </p:sp>
    </p:spTree>
    <p:extLst>
      <p:ext uri="{BB962C8B-B14F-4D97-AF65-F5344CB8AC3E}">
        <p14:creationId xmlns:p14="http://schemas.microsoft.com/office/powerpoint/2010/main" val="997849242"/>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 victory in Jesus,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My Savior, forever.</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sought me and bought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With His redeeming blood.</a:t>
            </a:r>
          </a:p>
        </p:txBody>
      </p:sp>
    </p:spTree>
    <p:extLst>
      <p:ext uri="{BB962C8B-B14F-4D97-AF65-F5344CB8AC3E}">
        <p14:creationId xmlns:p14="http://schemas.microsoft.com/office/powerpoint/2010/main" val="3243709485"/>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loved me ere I knew Him</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all my love is due Him.</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plunged me to victory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Beneath the cleansing flood.</a:t>
            </a:r>
          </a:p>
        </p:txBody>
      </p:sp>
    </p:spTree>
    <p:extLst>
      <p:ext uri="{BB962C8B-B14F-4D97-AF65-F5344CB8AC3E}">
        <p14:creationId xmlns:p14="http://schemas.microsoft.com/office/powerpoint/2010/main" val="4135571202"/>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heard about a mansion</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has built for me in glory,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I heard about the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streets of gold</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Beyond crystal sea</a:t>
            </a:r>
          </a:p>
        </p:txBody>
      </p:sp>
    </p:spTree>
    <p:extLst>
      <p:ext uri="{BB962C8B-B14F-4D97-AF65-F5344CB8AC3E}">
        <p14:creationId xmlns:p14="http://schemas.microsoft.com/office/powerpoint/2010/main" val="2650730162"/>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About the angels singing</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the old redemption story,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some sweet day I’ll sing up there the song of victory.</a:t>
            </a:r>
          </a:p>
        </p:txBody>
      </p:sp>
    </p:spTree>
    <p:extLst>
      <p:ext uri="{BB962C8B-B14F-4D97-AF65-F5344CB8AC3E}">
        <p14:creationId xmlns:p14="http://schemas.microsoft.com/office/powerpoint/2010/main" val="2038044020"/>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 victory in Jesus,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My Savior, forever.</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sought me and bought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With His redeeming blood.</a:t>
            </a:r>
          </a:p>
        </p:txBody>
      </p:sp>
    </p:spTree>
    <p:extLst>
      <p:ext uri="{BB962C8B-B14F-4D97-AF65-F5344CB8AC3E}">
        <p14:creationId xmlns:p14="http://schemas.microsoft.com/office/powerpoint/2010/main" val="183988335"/>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
            <a:ext cx="9144000" cy="990599"/>
          </a:xfrm>
        </p:spPr>
        <p:txBody>
          <a:bodyPr>
            <a:norm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VICTORY IN JESUS</a:t>
            </a:r>
            <a:endParaRPr lang="en-US" sz="40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loved me ere I knew Him</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all my love is due Him.</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He plunged me to victory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Beneath the cleansing flood.</a:t>
            </a:r>
          </a:p>
        </p:txBody>
      </p:sp>
    </p:spTree>
    <p:extLst>
      <p:ext uri="{BB962C8B-B14F-4D97-AF65-F5344CB8AC3E}">
        <p14:creationId xmlns:p14="http://schemas.microsoft.com/office/powerpoint/2010/main" val="3352620498"/>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74642"/>
            <a:ext cx="9144000" cy="3856383"/>
          </a:xfrm>
        </p:spPr>
        <p:txBody>
          <a:bodyPr>
            <a:noAutofit/>
          </a:bodyPr>
          <a:lstStyle/>
          <a:p>
            <a:pPr algn="ct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6600" dirty="0">
              <a:solidFill>
                <a:schemeClr val="bg2">
                  <a:lumMod val="10000"/>
                </a:schemeClr>
              </a:solidFill>
            </a:endParaRPr>
          </a:p>
        </p:txBody>
      </p:sp>
    </p:spTree>
    <p:extLst>
      <p:ext uri="{BB962C8B-B14F-4D97-AF65-F5344CB8AC3E}">
        <p14:creationId xmlns:p14="http://schemas.microsoft.com/office/powerpoint/2010/main" val="861425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thought I knew</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what I was talking about</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When I testified of</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Your great love</a:t>
            </a:r>
          </a:p>
        </p:txBody>
      </p:sp>
    </p:spTree>
    <p:extLst>
      <p:ext uri="{BB962C8B-B14F-4D97-AF65-F5344CB8AC3E}">
        <p14:creationId xmlns:p14="http://schemas.microsoft.com/office/powerpoint/2010/main" val="3677171609"/>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Well I was a soul on fire,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There was no doubt</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Bible believing, saved,</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washed in the blood.</a:t>
            </a:r>
          </a:p>
        </p:txBody>
      </p:sp>
    </p:spTree>
    <p:extLst>
      <p:ext uri="{BB962C8B-B14F-4D97-AF65-F5344CB8AC3E}">
        <p14:creationId xmlns:p14="http://schemas.microsoft.com/office/powerpoint/2010/main" val="617693763"/>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5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But it wasn’t ‘til I stumbled</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made my mistakes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That I could know in my soul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How amazing was grace</a:t>
            </a:r>
          </a:p>
        </p:txBody>
      </p:sp>
    </p:spTree>
    <p:extLst>
      <p:ext uri="{BB962C8B-B14F-4D97-AF65-F5344CB8AC3E}">
        <p14:creationId xmlns:p14="http://schemas.microsoft.com/office/powerpoint/2010/main" val="2192393293"/>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brought me blessings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Out of tragedy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turned my old song</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Into a symphony</a:t>
            </a:r>
          </a:p>
        </p:txBody>
      </p:sp>
    </p:spTree>
    <p:extLst>
      <p:ext uri="{BB962C8B-B14F-4D97-AF65-F5344CB8AC3E}">
        <p14:creationId xmlns:p14="http://schemas.microsoft.com/office/powerpoint/2010/main" val="608582620"/>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with Your spirit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Living inside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p:txBody>
      </p:sp>
    </p:spTree>
    <p:extLst>
      <p:ext uri="{BB962C8B-B14F-4D97-AF65-F5344CB8AC3E}">
        <p14:creationId xmlns:p14="http://schemas.microsoft.com/office/powerpoint/2010/main" val="3531070971"/>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now I know what</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were talking about</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Went from my head</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Into my heart</a:t>
            </a:r>
          </a:p>
        </p:txBody>
      </p:sp>
    </p:spTree>
    <p:extLst>
      <p:ext uri="{BB962C8B-B14F-4D97-AF65-F5344CB8AC3E}">
        <p14:creationId xmlns:p14="http://schemas.microsoft.com/office/powerpoint/2010/main" val="833460737"/>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When I was broken</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At the bottom, I found</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are my Healer and Redeemer</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Jesus, that’s who You are</a:t>
            </a:r>
          </a:p>
        </p:txBody>
      </p:sp>
    </p:spTree>
    <p:extLst>
      <p:ext uri="{BB962C8B-B14F-4D97-AF65-F5344CB8AC3E}">
        <p14:creationId xmlns:p14="http://schemas.microsoft.com/office/powerpoint/2010/main" val="606716206"/>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brought me blessings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Out of tragedy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turned my old song</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Into a symphony</a:t>
            </a:r>
          </a:p>
        </p:txBody>
      </p:sp>
    </p:spTree>
    <p:extLst>
      <p:ext uri="{BB962C8B-B14F-4D97-AF65-F5344CB8AC3E}">
        <p14:creationId xmlns:p14="http://schemas.microsoft.com/office/powerpoint/2010/main" val="3644922327"/>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with Your spirit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Living inside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p:txBody>
      </p:sp>
    </p:spTree>
    <p:extLst>
      <p:ext uri="{BB962C8B-B14F-4D97-AF65-F5344CB8AC3E}">
        <p14:creationId xmlns:p14="http://schemas.microsoft.com/office/powerpoint/2010/main" val="3019242126"/>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endPar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Oh, oh-oh, oh, oh</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Oh, oh-oh, oh, oh</a:t>
            </a:r>
          </a:p>
          <a:p>
            <a:pPr>
              <a:lnSpc>
                <a:spcPct val="150000"/>
              </a:lnSpc>
              <a:spcBef>
                <a:spcPts val="0"/>
              </a:spcBef>
            </a:pPr>
            <a:endPar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p:txBody>
      </p:sp>
    </p:spTree>
    <p:extLst>
      <p:ext uri="{BB962C8B-B14F-4D97-AF65-F5344CB8AC3E}">
        <p14:creationId xmlns:p14="http://schemas.microsoft.com/office/powerpoint/2010/main" val="1203361823"/>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But it wasn’t ‘til I stumbled</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made my mistakes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That I could know in my soul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How amazing was grace</a:t>
            </a:r>
          </a:p>
        </p:txBody>
      </p:sp>
    </p:spTree>
    <p:extLst>
      <p:ext uri="{BB962C8B-B14F-4D97-AF65-F5344CB8AC3E}">
        <p14:creationId xmlns:p14="http://schemas.microsoft.com/office/powerpoint/2010/main" val="1229822165"/>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brought me blessings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Out of a tragedy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turned my old song</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Into a symphony</a:t>
            </a:r>
          </a:p>
        </p:txBody>
      </p:sp>
    </p:spTree>
    <p:extLst>
      <p:ext uri="{BB962C8B-B14F-4D97-AF65-F5344CB8AC3E}">
        <p14:creationId xmlns:p14="http://schemas.microsoft.com/office/powerpoint/2010/main" val="285292443"/>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438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with Your spirit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Living inside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p:txBody>
      </p:sp>
    </p:spTree>
    <p:extLst>
      <p:ext uri="{BB962C8B-B14F-4D97-AF65-F5344CB8AC3E}">
        <p14:creationId xmlns:p14="http://schemas.microsoft.com/office/powerpoint/2010/main" val="783588708"/>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(Oh, oh-oh, </a:t>
            </a:r>
            <a:r>
              <a:rPr lang="en-US" sz="4400" dirty="0" err="1">
                <a:solidFill>
                  <a:schemeClr val="tx1">
                    <a:lumMod val="85000"/>
                    <a:lumOff val="15000"/>
                  </a:schemeClr>
                </a:solidFill>
                <a:latin typeface="Bahnschrift SemiBold" panose="020B0502040204020203" pitchFamily="34" charset="0"/>
                <a:ea typeface="Verdana" pitchFamily="34" charset="0"/>
                <a:cs typeface="Verdana" pitchFamily="34" charset="0"/>
              </a:rPr>
              <a:t>oh,oh</a:t>
            </a: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brought me blessings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Out of a tragedy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You turned my old song</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Into a symphony</a:t>
            </a:r>
          </a:p>
        </p:txBody>
      </p:sp>
    </p:spTree>
    <p:extLst>
      <p:ext uri="{BB962C8B-B14F-4D97-AF65-F5344CB8AC3E}">
        <p14:creationId xmlns:p14="http://schemas.microsoft.com/office/powerpoint/2010/main" val="239079637"/>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with Your spirit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Living inside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p:txBody>
      </p:sp>
    </p:spTree>
    <p:extLst>
      <p:ext uri="{BB962C8B-B14F-4D97-AF65-F5344CB8AC3E}">
        <p14:creationId xmlns:p14="http://schemas.microsoft.com/office/powerpoint/2010/main" val="1214239761"/>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endPar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Oh, oh-oh, oh, oh</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Oh, oh-oh, oh, oh</a:t>
            </a:r>
          </a:p>
          <a:p>
            <a:pPr>
              <a:lnSpc>
                <a:spcPct val="150000"/>
              </a:lnSpc>
              <a:spcBef>
                <a:spcPts val="0"/>
              </a:spcBef>
            </a:pPr>
            <a:endPar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p:txBody>
      </p:sp>
    </p:spTree>
    <p:extLst>
      <p:ext uri="{BB962C8B-B14F-4D97-AF65-F5344CB8AC3E}">
        <p14:creationId xmlns:p14="http://schemas.microsoft.com/office/powerpoint/2010/main" val="733237506"/>
      </p:ext>
    </p:extLst>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NEW CREATION</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with Your spirit </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Living inside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I’m a new creation</a:t>
            </a:r>
          </a:p>
        </p:txBody>
      </p:sp>
    </p:spTree>
    <p:extLst>
      <p:ext uri="{BB962C8B-B14F-4D97-AF65-F5344CB8AC3E}">
        <p14:creationId xmlns:p14="http://schemas.microsoft.com/office/powerpoint/2010/main" val="1397080636"/>
      </p:ext>
    </p:extLst>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74642"/>
            <a:ext cx="9144000" cy="3856383"/>
          </a:xfrm>
        </p:spPr>
        <p:txBody>
          <a:bodyPr>
            <a:noAutofit/>
          </a:bodyPr>
          <a:lstStyle/>
          <a:p>
            <a:pPr algn="ct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6600" dirty="0">
              <a:solidFill>
                <a:schemeClr val="bg2">
                  <a:lumMod val="10000"/>
                </a:schemeClr>
              </a:solidFill>
            </a:endParaRPr>
          </a:p>
        </p:txBody>
      </p:sp>
    </p:spTree>
    <p:extLst>
      <p:ext uri="{BB962C8B-B14F-4D97-AF65-F5344CB8AC3E}">
        <p14:creationId xmlns:p14="http://schemas.microsoft.com/office/powerpoint/2010/main" val="2513211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Hungry, I come to You</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For I know You satisfy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am empty, but I know Your love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Does not run dry.</a:t>
            </a:r>
            <a:endPar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p:txBody>
      </p:sp>
    </p:spTree>
    <p:extLst>
      <p:ext uri="{BB962C8B-B14F-4D97-AF65-F5344CB8AC3E}">
        <p14:creationId xmlns:p14="http://schemas.microsoft.com/office/powerpoint/2010/main" val="1248124806"/>
      </p:ext>
    </p:extLst>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so I wait for You,</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So I wait for You.</a:t>
            </a:r>
          </a:p>
        </p:txBody>
      </p:sp>
    </p:spTree>
    <p:extLst>
      <p:ext uri="{BB962C8B-B14F-4D97-AF65-F5344CB8AC3E}">
        <p14:creationId xmlns:p14="http://schemas.microsoft.com/office/powerpoint/2010/main" val="2570378001"/>
      </p:ext>
    </p:extLst>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am falling on my knees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Offering all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Jesus, You’re all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This heart is living for.</a:t>
            </a:r>
          </a:p>
        </p:txBody>
      </p:sp>
    </p:spTree>
    <p:extLst>
      <p:ext uri="{BB962C8B-B14F-4D97-AF65-F5344CB8AC3E}">
        <p14:creationId xmlns:p14="http://schemas.microsoft.com/office/powerpoint/2010/main" val="631295316"/>
      </p:ext>
    </p:extLst>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Broken, I run to You</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For Your arms are open wide.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am weary, but I know Your touch</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Restores my life</a:t>
            </a:r>
          </a:p>
        </p:txBody>
      </p:sp>
    </p:spTree>
    <p:extLst>
      <p:ext uri="{BB962C8B-B14F-4D97-AF65-F5344CB8AC3E}">
        <p14:creationId xmlns:p14="http://schemas.microsoft.com/office/powerpoint/2010/main" val="4170593484"/>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2950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so I wait for You,</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So I wait for You.</a:t>
            </a:r>
          </a:p>
        </p:txBody>
      </p:sp>
    </p:spTree>
    <p:extLst>
      <p:ext uri="{BB962C8B-B14F-4D97-AF65-F5344CB8AC3E}">
        <p14:creationId xmlns:p14="http://schemas.microsoft.com/office/powerpoint/2010/main" val="1501148465"/>
      </p:ext>
    </p:extLst>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am falling on my knees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Offering all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Jesus, You’re all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This heart is living for.</a:t>
            </a:r>
          </a:p>
        </p:txBody>
      </p:sp>
    </p:spTree>
    <p:extLst>
      <p:ext uri="{BB962C8B-B14F-4D97-AF65-F5344CB8AC3E}">
        <p14:creationId xmlns:p14="http://schemas.microsoft.com/office/powerpoint/2010/main" val="2813598680"/>
      </p:ext>
    </p:extLst>
  </p:cSld>
  <p:clrMapOvr>
    <a:masterClrMapping/>
  </p:clrMapOvr>
  <p:transition spd="med">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am falling on my knees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Offering all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Jesus, You’re all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This heart is living for.</a:t>
            </a:r>
          </a:p>
        </p:txBody>
      </p:sp>
    </p:spTree>
    <p:extLst>
      <p:ext uri="{BB962C8B-B14F-4D97-AF65-F5344CB8AC3E}">
        <p14:creationId xmlns:p14="http://schemas.microsoft.com/office/powerpoint/2010/main" val="1143884814"/>
      </p:ext>
    </p:extLst>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Hungry, I come to You</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For I know You satisfy</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am empty, but I know Your love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Does not run dry.</a:t>
            </a:r>
          </a:p>
        </p:txBody>
      </p:sp>
    </p:spTree>
    <p:extLst>
      <p:ext uri="{BB962C8B-B14F-4D97-AF65-F5344CB8AC3E}">
        <p14:creationId xmlns:p14="http://schemas.microsoft.com/office/powerpoint/2010/main" val="4186356863"/>
      </p:ext>
    </p:extLst>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And so I wait for You,</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So I wait for You.</a:t>
            </a:r>
          </a:p>
        </p:txBody>
      </p:sp>
    </p:spTree>
    <p:extLst>
      <p:ext uri="{BB962C8B-B14F-4D97-AF65-F5344CB8AC3E}">
        <p14:creationId xmlns:p14="http://schemas.microsoft.com/office/powerpoint/2010/main" val="1901693277"/>
      </p:ext>
    </p:extLst>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am falling on my knees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Offering all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Jesus, You’re all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This heart is living for.</a:t>
            </a:r>
          </a:p>
        </p:txBody>
      </p:sp>
    </p:spTree>
    <p:extLst>
      <p:ext uri="{BB962C8B-B14F-4D97-AF65-F5344CB8AC3E}">
        <p14:creationId xmlns:p14="http://schemas.microsoft.com/office/powerpoint/2010/main" val="3458428953"/>
      </p:ext>
    </p:extLst>
  </p:cSld>
  <p:clrMapOvr>
    <a:masterClrMapping/>
  </p:clrMapOvr>
  <p:transition spd="med">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HUNGRY</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I am falling on my knees</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Offering all of me</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Jesus, You’re all</a:t>
            </a:r>
          </a:p>
          <a:p>
            <a:pPr>
              <a:lnSpc>
                <a:spcPct val="150000"/>
              </a:lnSpc>
              <a:spcBef>
                <a:spcPts val="0"/>
              </a:spcBef>
            </a:pPr>
            <a:r>
              <a:rPr lang="en-US" sz="4400" dirty="0">
                <a:solidFill>
                  <a:schemeClr val="tx1">
                    <a:lumMod val="85000"/>
                    <a:lumOff val="15000"/>
                  </a:schemeClr>
                </a:solidFill>
                <a:latin typeface="Bahnschrift SemiBold" panose="020B0502040204020203" pitchFamily="34" charset="0"/>
                <a:ea typeface="Verdana" pitchFamily="34" charset="0"/>
                <a:cs typeface="Verdana" pitchFamily="34" charset="0"/>
              </a:rPr>
              <a:t>This heart is living for.</a:t>
            </a:r>
          </a:p>
        </p:txBody>
      </p:sp>
    </p:spTree>
    <p:extLst>
      <p:ext uri="{BB962C8B-B14F-4D97-AF65-F5344CB8AC3E}">
        <p14:creationId xmlns:p14="http://schemas.microsoft.com/office/powerpoint/2010/main" val="1078414758"/>
      </p:ext>
    </p:extLst>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9611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13793" y="0"/>
            <a:ext cx="9144000" cy="6858000"/>
          </a:xfrm>
          <a:prstGeom prst="rect">
            <a:avLst/>
          </a:prstGeom>
          <a:solidFill>
            <a:srgbClr val="57481D">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rot="16200000">
            <a:off x="3548269" y="-1023732"/>
            <a:ext cx="1971260" cy="8153402"/>
          </a:xfrm>
          <a:prstGeom prst="roundRect">
            <a:avLst/>
          </a:prstGeom>
          <a:noFill/>
          <a:ln w="57150">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757604" y="2153163"/>
            <a:ext cx="755259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smtClean="0">
                <a:solidFill>
                  <a:prstClr val="white">
                    <a:lumMod val="95000"/>
                  </a:prstClr>
                </a:solidFill>
                <a:latin typeface="Broadway" panose="04040905080B02020502" pitchFamily="82" charset="0"/>
              </a:rPr>
              <a:t>MATTHEW 13:18-23</a:t>
            </a:r>
            <a:endParaRPr lang="en-US" sz="4800" dirty="0" smtClean="0">
              <a:solidFill>
                <a:prstClr val="white">
                  <a:lumMod val="95000"/>
                </a:prstClr>
              </a:solidFill>
              <a:latin typeface="Broadway" panose="04040905080B02020502" pitchFamily="8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white">
                    <a:lumMod val="95000"/>
                  </a:prstClr>
                </a:solidFill>
                <a:latin typeface="Broadway" panose="04040905080B02020502" pitchFamily="82" charset="0"/>
              </a:rPr>
              <a:t>“ADJUST YOUR FOCUS”</a:t>
            </a:r>
            <a:endParaRPr kumimoji="0" lang="en-US" sz="3200" b="0" i="0" u="none" strike="noStrike" kern="1200" cap="none" spc="0" normalizeH="0" baseline="0" noProof="0" dirty="0" smtClean="0">
              <a:ln>
                <a:noFill/>
              </a:ln>
              <a:solidFill>
                <a:prstClr val="white">
                  <a:lumMod val="95000"/>
                </a:prstClr>
              </a:solidFill>
              <a:effectLst/>
              <a:uLnTx/>
              <a:uFillTx/>
              <a:latin typeface="Broadway" panose="04040905080B02020502" pitchFamily="82" charset="0"/>
            </a:endParaRPr>
          </a:p>
        </p:txBody>
      </p:sp>
      <p:sp>
        <p:nvSpPr>
          <p:cNvPr id="6" name="Rectangle 5"/>
          <p:cNvSpPr/>
          <p:nvPr/>
        </p:nvSpPr>
        <p:spPr>
          <a:xfrm>
            <a:off x="6736534" y="3448833"/>
            <a:ext cx="1895061" cy="523220"/>
          </a:xfrm>
          <a:prstGeom prst="rect">
            <a:avLst/>
          </a:prstGeom>
        </p:spPr>
        <p:txBody>
          <a:bodyPr wrap="square">
            <a:spAutoFit/>
          </a:bodyPr>
          <a:lstStyle/>
          <a:p>
            <a:pPr lvl="0" algn="ctr">
              <a:defRPr/>
            </a:pPr>
            <a:r>
              <a:rPr lang="en-US" sz="2800" spc="-300" dirty="0" smtClean="0">
                <a:solidFill>
                  <a:schemeClr val="bg2"/>
                </a:solidFill>
                <a:latin typeface="Century Gothic" panose="020B0502020202020204" pitchFamily="34" charset="0"/>
              </a:rPr>
              <a:t>(NIV)</a:t>
            </a:r>
            <a:endParaRPr kumimoji="0" lang="en-US" sz="2800" i="0" u="none" strike="noStrike" kern="1200" cap="none" spc="0" normalizeH="0" baseline="0" noProof="0" dirty="0" smtClean="0">
              <a:ln>
                <a:noFill/>
              </a:ln>
              <a:solidFill>
                <a:schemeClr val="bg2"/>
              </a:solidFill>
              <a:uLnTx/>
              <a:uFillTx/>
              <a:latin typeface="Century Gothic" panose="020B0502020202020204" pitchFamily="34" charset="0"/>
            </a:endParaRPr>
          </a:p>
        </p:txBody>
      </p:sp>
      <p:sp>
        <p:nvSpPr>
          <p:cNvPr id="7" name="Rectangle 6"/>
          <p:cNvSpPr/>
          <p:nvPr/>
        </p:nvSpPr>
        <p:spPr>
          <a:xfrm>
            <a:off x="861392" y="4038599"/>
            <a:ext cx="7448802" cy="58477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ernhardFasD" pitchFamily="2" charset="0"/>
                <a:ea typeface="+mn-ea"/>
                <a:cs typeface="+mn-cs"/>
              </a:rPr>
              <a:t>BRIAN CLAAR</a:t>
            </a:r>
            <a:endParaRPr kumimoji="0" lang="en-US" sz="2800" b="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ernhardFasD" pitchFamily="2" charset="0"/>
              <a:ea typeface="+mn-ea"/>
              <a:cs typeface="+mn-cs"/>
            </a:endParaRPr>
          </a:p>
        </p:txBody>
      </p:sp>
    </p:spTree>
    <p:extLst>
      <p:ext uri="{BB962C8B-B14F-4D97-AF65-F5344CB8AC3E}">
        <p14:creationId xmlns:p14="http://schemas.microsoft.com/office/powerpoint/2010/main" val="3442045281"/>
      </p:ext>
    </p:extLst>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400800"/>
          </a:xfrm>
        </p:spPr>
        <p:txBody>
          <a:bodyPr anchor="t">
            <a:noAutofit/>
          </a:bodyPr>
          <a:lstStyle/>
          <a:p>
            <a:pPr>
              <a:lnSpc>
                <a:spcPct val="150000"/>
              </a:lnSpc>
            </a:pPr>
            <a:r>
              <a:rPr lang="en-US" sz="4400" b="1" dirty="0">
                <a:latin typeface="Bahnschrift SemiBold" panose="020B0502040204020203" pitchFamily="34" charset="0"/>
              </a:rPr>
              <a:t>“Listen then to what the parable of the sower means: </a:t>
            </a:r>
            <a:r>
              <a:rPr lang="en-US" sz="4400" b="1" dirty="0" smtClean="0">
                <a:latin typeface="Bahnschrift SemiBold" panose="020B0502040204020203" pitchFamily="34" charset="0"/>
              </a:rPr>
              <a:t>When </a:t>
            </a:r>
            <a:r>
              <a:rPr lang="en-US" sz="4400" b="1" dirty="0">
                <a:latin typeface="Bahnschrift SemiBold" panose="020B0502040204020203" pitchFamily="34" charset="0"/>
              </a:rPr>
              <a:t>anyone hears the message about the kingdom and does not understand it, the evil one comes and snatches away what was sown in their </a:t>
            </a:r>
            <a:r>
              <a:rPr lang="en-US" sz="4400" b="1" dirty="0" smtClean="0">
                <a:latin typeface="Bahnschrift SemiBold" panose="020B0502040204020203" pitchFamily="34" charset="0"/>
              </a:rPr>
              <a:t>heart</a:t>
            </a:r>
            <a:endParaRPr lang="en-US" sz="4400" b="1" dirty="0">
              <a:latin typeface="Bahnschrift SemiBold" panose="020B0502040204020203" pitchFamily="34" charset="0"/>
            </a:endParaRPr>
          </a:p>
        </p:txBody>
      </p:sp>
      <p:sp>
        <p:nvSpPr>
          <p:cNvPr id="3" name="TextBox 2"/>
          <p:cNvSpPr txBox="1"/>
          <p:nvPr/>
        </p:nvSpPr>
        <p:spPr>
          <a:xfrm>
            <a:off x="5586541" y="6285637"/>
            <a:ext cx="3557459" cy="400110"/>
          </a:xfrm>
          <a:prstGeom prst="rect">
            <a:avLst/>
          </a:prstGeom>
          <a:noFill/>
        </p:spPr>
        <p:txBody>
          <a:bodyPr wrap="square" rtlCol="0">
            <a:spAutoFit/>
          </a:bodyPr>
          <a:lstStyle/>
          <a:p>
            <a:pPr lvl="0" algn="r"/>
            <a:r>
              <a:rPr lang="en-US" sz="2000" dirty="0" smtClean="0">
                <a:solidFill>
                  <a:schemeClr val="tx1">
                    <a:lumMod val="85000"/>
                    <a:lumOff val="15000"/>
                  </a:schemeClr>
                </a:solidFill>
                <a:latin typeface="Century Gothic" panose="020B0502020202020204" pitchFamily="34" charset="0"/>
                <a:ea typeface="+mj-ea"/>
                <a:cs typeface="Aharoni" panose="02010803020104030203" pitchFamily="2" charset="-79"/>
              </a:rPr>
              <a:t>MATTHEW 13:18-23 (NIV</a:t>
            </a:r>
            <a:r>
              <a:rPr lang="en-US" sz="2000" dirty="0" smtClean="0">
                <a:solidFill>
                  <a:schemeClr val="tx1">
                    <a:lumMod val="85000"/>
                    <a:lumOff val="15000"/>
                  </a:schemeClr>
                </a:solidFill>
                <a:latin typeface="Century Gothic" panose="020B0502020202020204" pitchFamily="34" charset="0"/>
                <a:ea typeface="+mj-ea"/>
                <a:cs typeface="Aharoni" panose="02010803020104030203" pitchFamily="2" charset="-79"/>
              </a:rPr>
              <a:t>)</a:t>
            </a:r>
            <a:endParaRPr lang="en-US" sz="2000" dirty="0">
              <a:solidFill>
                <a:schemeClr val="tx1">
                  <a:lumMod val="85000"/>
                  <a:lumOff val="15000"/>
                </a:schemeClr>
              </a:solidFill>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2237657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730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400800"/>
          </a:xfrm>
        </p:spPr>
        <p:txBody>
          <a:bodyPr anchor="t">
            <a:noAutofit/>
          </a:bodyPr>
          <a:lstStyle/>
          <a:p>
            <a:pPr>
              <a:lnSpc>
                <a:spcPct val="150000"/>
              </a:lnSpc>
            </a:pPr>
            <a:r>
              <a:rPr lang="en-US" sz="4400" b="1" dirty="0" smtClean="0">
                <a:latin typeface="Bahnschrift SemiBold" panose="020B0502040204020203" pitchFamily="34" charset="0"/>
              </a:rPr>
              <a:t>This </a:t>
            </a:r>
            <a:r>
              <a:rPr lang="en-US" sz="4400" b="1" dirty="0">
                <a:latin typeface="Bahnschrift SemiBold" panose="020B0502040204020203" pitchFamily="34" charset="0"/>
              </a:rPr>
              <a:t>is the seed sown along the path. </a:t>
            </a:r>
            <a:r>
              <a:rPr lang="en-US" sz="4400" b="1" dirty="0" smtClean="0">
                <a:latin typeface="Bahnschrift SemiBold" panose="020B0502040204020203" pitchFamily="34" charset="0"/>
              </a:rPr>
              <a:t>The </a:t>
            </a:r>
            <a:r>
              <a:rPr lang="en-US" sz="4400" b="1" dirty="0">
                <a:latin typeface="Bahnschrift SemiBold" panose="020B0502040204020203" pitchFamily="34" charset="0"/>
              </a:rPr>
              <a:t>seed falling on rocky ground refers to someone who hears the word and at once receives it with </a:t>
            </a:r>
            <a:r>
              <a:rPr lang="en-US" sz="4400" b="1" dirty="0" smtClean="0">
                <a:latin typeface="Bahnschrift SemiBold" panose="020B0502040204020203" pitchFamily="34" charset="0"/>
              </a:rPr>
              <a:t>joy. </a:t>
            </a:r>
            <a:r>
              <a:rPr lang="en-US" sz="4400" b="1" dirty="0">
                <a:latin typeface="Bahnschrift SemiBold" panose="020B0502040204020203" pitchFamily="34" charset="0"/>
              </a:rPr>
              <a:t>But since they </a:t>
            </a:r>
            <a:r>
              <a:rPr lang="en-US" sz="4200" b="1" spc="-150" dirty="0">
                <a:latin typeface="Bahnschrift SemiBold" panose="020B0502040204020203" pitchFamily="34" charset="0"/>
              </a:rPr>
              <a:t>have no root, they last only a short </a:t>
            </a:r>
            <a:r>
              <a:rPr lang="en-US" sz="4200" b="1" spc="-150" dirty="0" smtClean="0">
                <a:latin typeface="Bahnschrift SemiBold" panose="020B0502040204020203" pitchFamily="34" charset="0"/>
              </a:rPr>
              <a:t>time</a:t>
            </a:r>
            <a:endParaRPr lang="en-US" sz="4400" b="1" dirty="0">
              <a:latin typeface="Bahnschrift SemiBold" panose="020B0502040204020203" pitchFamily="34" charset="0"/>
            </a:endParaRPr>
          </a:p>
        </p:txBody>
      </p:sp>
      <p:sp>
        <p:nvSpPr>
          <p:cNvPr id="3" name="TextBox 2"/>
          <p:cNvSpPr txBox="1"/>
          <p:nvPr/>
        </p:nvSpPr>
        <p:spPr>
          <a:xfrm>
            <a:off x="5586541" y="6285637"/>
            <a:ext cx="3557459" cy="400110"/>
          </a:xfrm>
          <a:prstGeom prst="rect">
            <a:avLst/>
          </a:prstGeom>
          <a:noFill/>
        </p:spPr>
        <p:txBody>
          <a:bodyPr wrap="square" rtlCol="0">
            <a:spAutoFit/>
          </a:bodyPr>
          <a:lstStyle/>
          <a:p>
            <a:pPr lvl="0" algn="r"/>
            <a:r>
              <a:rPr lang="en-US" sz="2000" dirty="0" smtClean="0">
                <a:solidFill>
                  <a:schemeClr val="tx1">
                    <a:lumMod val="85000"/>
                    <a:lumOff val="15000"/>
                  </a:schemeClr>
                </a:solidFill>
                <a:latin typeface="Century Gothic" panose="020B0502020202020204" pitchFamily="34" charset="0"/>
                <a:ea typeface="+mj-ea"/>
                <a:cs typeface="Aharoni" panose="02010803020104030203" pitchFamily="2" charset="-79"/>
              </a:rPr>
              <a:t>MATTHEW 13:18-23 (NIV</a:t>
            </a:r>
            <a:r>
              <a:rPr lang="en-US" sz="2000" dirty="0" smtClean="0">
                <a:solidFill>
                  <a:schemeClr val="tx1">
                    <a:lumMod val="85000"/>
                    <a:lumOff val="15000"/>
                  </a:schemeClr>
                </a:solidFill>
                <a:latin typeface="Century Gothic" panose="020B0502020202020204" pitchFamily="34" charset="0"/>
                <a:ea typeface="+mj-ea"/>
                <a:cs typeface="Aharoni" panose="02010803020104030203" pitchFamily="2" charset="-79"/>
              </a:rPr>
              <a:t>)</a:t>
            </a:r>
            <a:endParaRPr lang="en-US" sz="2000" dirty="0">
              <a:solidFill>
                <a:schemeClr val="tx1">
                  <a:lumMod val="85000"/>
                  <a:lumOff val="15000"/>
                </a:schemeClr>
              </a:solidFill>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22374706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400800"/>
          </a:xfrm>
        </p:spPr>
        <p:txBody>
          <a:bodyPr anchor="t">
            <a:noAutofit/>
          </a:bodyPr>
          <a:lstStyle/>
          <a:p>
            <a:pPr>
              <a:lnSpc>
                <a:spcPct val="150000"/>
              </a:lnSpc>
            </a:pPr>
            <a:r>
              <a:rPr lang="en-US" sz="4400" b="1" dirty="0" smtClean="0">
                <a:latin typeface="Bahnschrift SemiBold" panose="020B0502040204020203" pitchFamily="34" charset="0"/>
              </a:rPr>
              <a:t>When </a:t>
            </a:r>
            <a:r>
              <a:rPr lang="en-US" sz="4400" b="1" dirty="0">
                <a:latin typeface="Bahnschrift SemiBold" panose="020B0502040204020203" pitchFamily="34" charset="0"/>
              </a:rPr>
              <a:t>trouble or persecution comes because of the word, they quickly fall away. </a:t>
            </a:r>
            <a:r>
              <a:rPr lang="en-US" sz="4400" b="1" dirty="0" smtClean="0">
                <a:latin typeface="Bahnschrift SemiBold" panose="020B0502040204020203" pitchFamily="34" charset="0"/>
              </a:rPr>
              <a:t>The </a:t>
            </a:r>
            <a:r>
              <a:rPr lang="en-US" sz="4400" b="1" dirty="0">
                <a:latin typeface="Bahnschrift SemiBold" panose="020B0502040204020203" pitchFamily="34" charset="0"/>
              </a:rPr>
              <a:t>seed falling among the thorns refers to someone who hears the word, but the worries of this life and the deceitfulness </a:t>
            </a:r>
            <a:r>
              <a:rPr lang="en-US" sz="4400" b="1" dirty="0" smtClean="0">
                <a:latin typeface="Bahnschrift SemiBold" panose="020B0502040204020203" pitchFamily="34" charset="0"/>
              </a:rPr>
              <a:t>of</a:t>
            </a:r>
            <a:endParaRPr lang="en-US" sz="4400" b="1" dirty="0">
              <a:latin typeface="Bahnschrift SemiBold" panose="020B0502040204020203" pitchFamily="34" charset="0"/>
            </a:endParaRPr>
          </a:p>
        </p:txBody>
      </p:sp>
      <p:sp>
        <p:nvSpPr>
          <p:cNvPr id="3" name="TextBox 2"/>
          <p:cNvSpPr txBox="1"/>
          <p:nvPr/>
        </p:nvSpPr>
        <p:spPr>
          <a:xfrm>
            <a:off x="5586541" y="6285637"/>
            <a:ext cx="3557459" cy="400110"/>
          </a:xfrm>
          <a:prstGeom prst="rect">
            <a:avLst/>
          </a:prstGeom>
          <a:noFill/>
        </p:spPr>
        <p:txBody>
          <a:bodyPr wrap="square" rtlCol="0">
            <a:spAutoFit/>
          </a:bodyPr>
          <a:lstStyle/>
          <a:p>
            <a:pPr lvl="0" algn="r"/>
            <a:r>
              <a:rPr lang="en-US" sz="2000" dirty="0" smtClean="0">
                <a:solidFill>
                  <a:schemeClr val="tx1">
                    <a:lumMod val="85000"/>
                    <a:lumOff val="15000"/>
                  </a:schemeClr>
                </a:solidFill>
                <a:latin typeface="Century Gothic" panose="020B0502020202020204" pitchFamily="34" charset="0"/>
                <a:ea typeface="+mj-ea"/>
                <a:cs typeface="Aharoni" panose="02010803020104030203" pitchFamily="2" charset="-79"/>
              </a:rPr>
              <a:t>MATTHEW 13:18-23 (NIV</a:t>
            </a:r>
            <a:r>
              <a:rPr lang="en-US" sz="2000" dirty="0" smtClean="0">
                <a:solidFill>
                  <a:schemeClr val="tx1">
                    <a:lumMod val="85000"/>
                    <a:lumOff val="15000"/>
                  </a:schemeClr>
                </a:solidFill>
                <a:latin typeface="Century Gothic" panose="020B0502020202020204" pitchFamily="34" charset="0"/>
                <a:ea typeface="+mj-ea"/>
                <a:cs typeface="Aharoni" panose="02010803020104030203" pitchFamily="2" charset="-79"/>
              </a:rPr>
              <a:t>)</a:t>
            </a:r>
            <a:endParaRPr lang="en-US" sz="2000" dirty="0">
              <a:solidFill>
                <a:schemeClr val="tx1">
                  <a:lumMod val="85000"/>
                  <a:lumOff val="15000"/>
                </a:schemeClr>
              </a:solidFill>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32957492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5170"/>
            <a:ext cx="9144000" cy="6400800"/>
          </a:xfrm>
        </p:spPr>
        <p:txBody>
          <a:bodyPr anchor="t">
            <a:noAutofit/>
          </a:bodyPr>
          <a:lstStyle/>
          <a:p>
            <a:pPr>
              <a:lnSpc>
                <a:spcPct val="150000"/>
              </a:lnSpc>
            </a:pPr>
            <a:r>
              <a:rPr lang="en-US" sz="4100" b="1" dirty="0" smtClean="0">
                <a:latin typeface="Bahnschrift SemiBold" panose="020B0502040204020203" pitchFamily="34" charset="0"/>
              </a:rPr>
              <a:t>wealth </a:t>
            </a:r>
            <a:r>
              <a:rPr lang="en-US" sz="4100" b="1" dirty="0">
                <a:latin typeface="Bahnschrift SemiBold" panose="020B0502040204020203" pitchFamily="34" charset="0"/>
              </a:rPr>
              <a:t>choke the word, making it unfruitful. </a:t>
            </a:r>
            <a:r>
              <a:rPr lang="en-US" sz="4100" b="1" dirty="0" smtClean="0">
                <a:latin typeface="Bahnschrift SemiBold" panose="020B0502040204020203" pitchFamily="34" charset="0"/>
              </a:rPr>
              <a:t>But </a:t>
            </a:r>
            <a:r>
              <a:rPr lang="en-US" sz="4100" b="1" dirty="0">
                <a:latin typeface="Bahnschrift SemiBold" panose="020B0502040204020203" pitchFamily="34" charset="0"/>
              </a:rPr>
              <a:t>the seed falling on good soil refers to someone who hears the word and understands it. This is the one who produces a crop, yielding a hundred, sixty or thirty times what was sown.”</a:t>
            </a:r>
            <a:endParaRPr lang="en-US" sz="4100" b="1" dirty="0">
              <a:latin typeface="Bahnschrift SemiBold" panose="020B0502040204020203" pitchFamily="34" charset="0"/>
            </a:endParaRPr>
          </a:p>
        </p:txBody>
      </p:sp>
      <p:sp>
        <p:nvSpPr>
          <p:cNvPr id="3" name="TextBox 2"/>
          <p:cNvSpPr txBox="1"/>
          <p:nvPr/>
        </p:nvSpPr>
        <p:spPr>
          <a:xfrm>
            <a:off x="5586541" y="6285637"/>
            <a:ext cx="3557459" cy="400110"/>
          </a:xfrm>
          <a:prstGeom prst="rect">
            <a:avLst/>
          </a:prstGeom>
          <a:noFill/>
        </p:spPr>
        <p:txBody>
          <a:bodyPr wrap="square" rtlCol="0">
            <a:spAutoFit/>
          </a:bodyPr>
          <a:lstStyle/>
          <a:p>
            <a:pPr lvl="0" algn="r"/>
            <a:r>
              <a:rPr lang="en-US" sz="2000" dirty="0" smtClean="0">
                <a:solidFill>
                  <a:schemeClr val="tx1">
                    <a:lumMod val="85000"/>
                    <a:lumOff val="15000"/>
                  </a:schemeClr>
                </a:solidFill>
                <a:latin typeface="Century Gothic" panose="020B0502020202020204" pitchFamily="34" charset="0"/>
                <a:ea typeface="+mj-ea"/>
                <a:cs typeface="Aharoni" panose="02010803020104030203" pitchFamily="2" charset="-79"/>
              </a:rPr>
              <a:t>MATTHEW 13:18-23 (NIV</a:t>
            </a:r>
            <a:r>
              <a:rPr lang="en-US" sz="2000" dirty="0" smtClean="0">
                <a:solidFill>
                  <a:schemeClr val="tx1">
                    <a:lumMod val="85000"/>
                    <a:lumOff val="15000"/>
                  </a:schemeClr>
                </a:solidFill>
                <a:latin typeface="Century Gothic" panose="020B0502020202020204" pitchFamily="34" charset="0"/>
                <a:ea typeface="+mj-ea"/>
                <a:cs typeface="Aharoni" panose="02010803020104030203" pitchFamily="2" charset="-79"/>
              </a:rPr>
              <a:t>)</a:t>
            </a:r>
            <a:endParaRPr lang="en-US" sz="2000" dirty="0">
              <a:solidFill>
                <a:schemeClr val="tx1">
                  <a:lumMod val="85000"/>
                  <a:lumOff val="15000"/>
                </a:schemeClr>
              </a:solidFill>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8796668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13793" y="19833"/>
            <a:ext cx="9144000" cy="6858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3793" y="324901"/>
            <a:ext cx="9157793" cy="5509200"/>
          </a:xfrm>
          <a:prstGeom prst="rect">
            <a:avLst/>
          </a:prstGeom>
        </p:spPr>
        <p:txBody>
          <a:bodyPr wrap="square">
            <a:spAutoFit/>
          </a:bodyPr>
          <a:lstStyle/>
          <a:p>
            <a:pPr lvl="0" algn="ctr">
              <a:defRPr/>
            </a:pPr>
            <a:r>
              <a:rPr lang="en-US" sz="4800" dirty="0" smtClean="0">
                <a:solidFill>
                  <a:schemeClr val="tx1">
                    <a:lumMod val="85000"/>
                    <a:lumOff val="15000"/>
                  </a:schemeClr>
                </a:solidFill>
                <a:latin typeface="Aharoni" panose="02010803020104030203" pitchFamily="2" charset="-79"/>
                <a:cs typeface="Aharoni" panose="02010803020104030203" pitchFamily="2" charset="-79"/>
              </a:rPr>
              <a:t>PASTOR:</a:t>
            </a:r>
          </a:p>
          <a:p>
            <a:pPr lvl="0" algn="ctr">
              <a:defRPr/>
            </a:pPr>
            <a:endParaRPr lang="en-US" sz="3200" dirty="0">
              <a:solidFill>
                <a:schemeClr val="tx1">
                  <a:lumMod val="85000"/>
                  <a:lumOff val="15000"/>
                </a:schemeClr>
              </a:solidFill>
              <a:latin typeface="Aharoni" panose="02010803020104030203" pitchFamily="2" charset="-79"/>
              <a:cs typeface="Aharoni" panose="02010803020104030203" pitchFamily="2" charset="-79"/>
            </a:endParaRPr>
          </a:p>
          <a:p>
            <a:pPr lvl="0" algn="ctr">
              <a:defRPr/>
            </a:pPr>
            <a:r>
              <a:rPr lang="en-US" sz="4800" dirty="0">
                <a:solidFill>
                  <a:schemeClr val="tx1">
                    <a:lumMod val="85000"/>
                    <a:lumOff val="15000"/>
                  </a:schemeClr>
                </a:solidFill>
                <a:latin typeface="Aharoni" panose="02010803020104030203" pitchFamily="2" charset="-79"/>
                <a:cs typeface="Aharoni" panose="02010803020104030203" pitchFamily="2" charset="-79"/>
              </a:rPr>
              <a:t>THIS IS THE </a:t>
            </a:r>
            <a:r>
              <a:rPr lang="en-US" sz="4800" dirty="0" smtClean="0">
                <a:solidFill>
                  <a:schemeClr val="tx1">
                    <a:lumMod val="85000"/>
                    <a:lumOff val="15000"/>
                  </a:schemeClr>
                </a:solidFill>
                <a:latin typeface="Aharoni" panose="02010803020104030203" pitchFamily="2" charset="-79"/>
                <a:cs typeface="Aharoni" panose="02010803020104030203" pitchFamily="2" charset="-79"/>
              </a:rPr>
              <a:t>WORD</a:t>
            </a:r>
          </a:p>
          <a:p>
            <a:pPr lvl="0" algn="ctr">
              <a:defRPr/>
            </a:pPr>
            <a:r>
              <a:rPr lang="en-US" sz="4800" dirty="0" smtClean="0">
                <a:solidFill>
                  <a:schemeClr val="tx1">
                    <a:lumMod val="85000"/>
                    <a:lumOff val="15000"/>
                  </a:schemeClr>
                </a:solidFill>
                <a:latin typeface="Aharoni" panose="02010803020104030203" pitchFamily="2" charset="-79"/>
                <a:cs typeface="Aharoni" panose="02010803020104030203" pitchFamily="2" charset="-79"/>
              </a:rPr>
              <a:t>OF THE LORD</a:t>
            </a:r>
          </a:p>
          <a:p>
            <a:pPr lvl="0" algn="ctr">
              <a:defRPr/>
            </a:pPr>
            <a:endParaRPr lang="en-US" sz="4800" dirty="0">
              <a:solidFill>
                <a:schemeClr val="tx1">
                  <a:lumMod val="85000"/>
                  <a:lumOff val="15000"/>
                </a:schemeClr>
              </a:solidFill>
              <a:latin typeface="Aharoni" panose="02010803020104030203" pitchFamily="2" charset="-79"/>
              <a:cs typeface="Aharoni" panose="02010803020104030203" pitchFamily="2" charset="-79"/>
            </a:endParaRPr>
          </a:p>
          <a:p>
            <a:pPr lvl="0" algn="ctr">
              <a:defRPr/>
            </a:pPr>
            <a:r>
              <a:rPr lang="en-US" sz="4800" dirty="0">
                <a:solidFill>
                  <a:schemeClr val="tx1">
                    <a:lumMod val="85000"/>
                    <a:lumOff val="15000"/>
                  </a:schemeClr>
                </a:solidFill>
                <a:latin typeface="Aharoni" panose="02010803020104030203" pitchFamily="2" charset="-79"/>
                <a:cs typeface="Aharoni" panose="02010803020104030203" pitchFamily="2" charset="-79"/>
              </a:rPr>
              <a:t>ALL</a:t>
            </a:r>
            <a:r>
              <a:rPr lang="en-US" sz="4800" dirty="0" smtClean="0">
                <a:solidFill>
                  <a:schemeClr val="tx1">
                    <a:lumMod val="85000"/>
                    <a:lumOff val="15000"/>
                  </a:schemeClr>
                </a:solidFill>
                <a:latin typeface="Aharoni" panose="02010803020104030203" pitchFamily="2" charset="-79"/>
                <a:cs typeface="Aharoni" panose="02010803020104030203" pitchFamily="2" charset="-79"/>
              </a:rPr>
              <a:t>:</a:t>
            </a:r>
          </a:p>
          <a:p>
            <a:pPr lvl="0" algn="ctr">
              <a:defRPr/>
            </a:pPr>
            <a:endParaRPr lang="en-US" sz="3200" dirty="0">
              <a:solidFill>
                <a:schemeClr val="tx1">
                  <a:lumMod val="85000"/>
                  <a:lumOff val="15000"/>
                </a:schemeClr>
              </a:solidFill>
              <a:latin typeface="Aharoni" panose="02010803020104030203" pitchFamily="2" charset="-79"/>
              <a:cs typeface="Aharoni" panose="02010803020104030203" pitchFamily="2" charset="-79"/>
            </a:endParaRPr>
          </a:p>
          <a:p>
            <a:pPr lvl="0" algn="ctr">
              <a:defRPr/>
            </a:pPr>
            <a:r>
              <a:rPr lang="en-US" sz="4800" smtClean="0">
                <a:solidFill>
                  <a:schemeClr val="tx1">
                    <a:lumMod val="85000"/>
                    <a:lumOff val="15000"/>
                  </a:schemeClr>
                </a:solidFill>
                <a:latin typeface="Aharoni" panose="02010803020104030203" pitchFamily="2" charset="-79"/>
                <a:cs typeface="Aharoni" panose="02010803020104030203" pitchFamily="2" charset="-79"/>
              </a:rPr>
              <a:t>THANKS BE TO GOD</a:t>
            </a:r>
            <a:endParaRPr lang="en-US" sz="4000" dirty="0">
              <a:solidFill>
                <a:schemeClr val="tx1">
                  <a:lumMod val="85000"/>
                  <a:lumOff val="1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59898970"/>
      </p:ext>
    </p:extLst>
  </p:cSld>
  <p:clrMapOvr>
    <a:masterClrMapping/>
  </p:clrMapOvr>
  <p:transition spd="med">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13793" y="0"/>
            <a:ext cx="9144000" cy="6858000"/>
          </a:xfrm>
          <a:prstGeom prst="rect">
            <a:avLst/>
          </a:prstGeom>
          <a:solidFill>
            <a:srgbClr val="57481D">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rot="16200000">
            <a:off x="3548269" y="-1023732"/>
            <a:ext cx="1971260" cy="8153402"/>
          </a:xfrm>
          <a:prstGeom prst="roundRect">
            <a:avLst/>
          </a:prstGeom>
          <a:noFill/>
          <a:ln w="57150">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757604" y="2153163"/>
            <a:ext cx="755259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smtClean="0">
                <a:solidFill>
                  <a:prstClr val="white">
                    <a:lumMod val="95000"/>
                  </a:prstClr>
                </a:solidFill>
                <a:latin typeface="Broadway" panose="04040905080B02020502" pitchFamily="82" charset="0"/>
              </a:rPr>
              <a:t>MATTHEW 13:18-23</a:t>
            </a:r>
            <a:endParaRPr lang="en-US" sz="4800" dirty="0" smtClean="0">
              <a:solidFill>
                <a:prstClr val="white">
                  <a:lumMod val="95000"/>
                </a:prstClr>
              </a:solidFill>
              <a:latin typeface="Broadway" panose="04040905080B02020502" pitchFamily="8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white">
                    <a:lumMod val="95000"/>
                  </a:prstClr>
                </a:solidFill>
                <a:latin typeface="Broadway" panose="04040905080B02020502" pitchFamily="82" charset="0"/>
              </a:rPr>
              <a:t>“ADJUST YOUR FOCUS”</a:t>
            </a:r>
            <a:endParaRPr kumimoji="0" lang="en-US" sz="3200" b="0" i="0" u="none" strike="noStrike" kern="1200" cap="none" spc="0" normalizeH="0" baseline="0" noProof="0" dirty="0" smtClean="0">
              <a:ln>
                <a:noFill/>
              </a:ln>
              <a:solidFill>
                <a:prstClr val="white">
                  <a:lumMod val="95000"/>
                </a:prstClr>
              </a:solidFill>
              <a:effectLst/>
              <a:uLnTx/>
              <a:uFillTx/>
              <a:latin typeface="Broadway" panose="04040905080B02020502" pitchFamily="82" charset="0"/>
            </a:endParaRPr>
          </a:p>
        </p:txBody>
      </p:sp>
      <p:sp>
        <p:nvSpPr>
          <p:cNvPr id="6" name="Rectangle 5"/>
          <p:cNvSpPr/>
          <p:nvPr/>
        </p:nvSpPr>
        <p:spPr>
          <a:xfrm>
            <a:off x="6736534" y="3448833"/>
            <a:ext cx="1895061" cy="523220"/>
          </a:xfrm>
          <a:prstGeom prst="rect">
            <a:avLst/>
          </a:prstGeom>
        </p:spPr>
        <p:txBody>
          <a:bodyPr wrap="square">
            <a:spAutoFit/>
          </a:bodyPr>
          <a:lstStyle/>
          <a:p>
            <a:pPr lvl="0" algn="ctr">
              <a:defRPr/>
            </a:pPr>
            <a:r>
              <a:rPr lang="en-US" sz="2800" spc="-300" dirty="0" smtClean="0">
                <a:solidFill>
                  <a:schemeClr val="bg2"/>
                </a:solidFill>
                <a:latin typeface="Century Gothic" panose="020B0502020202020204" pitchFamily="34" charset="0"/>
              </a:rPr>
              <a:t>(NIV)</a:t>
            </a:r>
            <a:endParaRPr kumimoji="0" lang="en-US" sz="2800" i="0" u="none" strike="noStrike" kern="1200" cap="none" spc="0" normalizeH="0" baseline="0" noProof="0" dirty="0" smtClean="0">
              <a:ln>
                <a:noFill/>
              </a:ln>
              <a:solidFill>
                <a:schemeClr val="bg2"/>
              </a:solidFill>
              <a:uLnTx/>
              <a:uFillTx/>
              <a:latin typeface="Century Gothic" panose="020B0502020202020204" pitchFamily="34" charset="0"/>
            </a:endParaRPr>
          </a:p>
        </p:txBody>
      </p:sp>
      <p:sp>
        <p:nvSpPr>
          <p:cNvPr id="7" name="Rectangle 6"/>
          <p:cNvSpPr/>
          <p:nvPr/>
        </p:nvSpPr>
        <p:spPr>
          <a:xfrm>
            <a:off x="861392" y="4038599"/>
            <a:ext cx="7448802" cy="58477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ernhardFasD" pitchFamily="2" charset="0"/>
                <a:ea typeface="+mn-ea"/>
                <a:cs typeface="+mn-cs"/>
              </a:rPr>
              <a:t>BRIAN CLAAR</a:t>
            </a:r>
            <a:endParaRPr kumimoji="0" lang="en-US" sz="2800" b="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ernhardFasD" pitchFamily="2" charset="0"/>
              <a:ea typeface="+mn-ea"/>
              <a:cs typeface="+mn-cs"/>
            </a:endParaRPr>
          </a:p>
        </p:txBody>
      </p:sp>
    </p:spTree>
    <p:extLst>
      <p:ext uri="{BB962C8B-B14F-4D97-AF65-F5344CB8AC3E}">
        <p14:creationId xmlns:p14="http://schemas.microsoft.com/office/powerpoint/2010/main" val="2442966745"/>
      </p:ext>
    </p:extLst>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1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0" y="477078"/>
            <a:ext cx="9144000" cy="6003235"/>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algn="ctr">
              <a:buNone/>
            </a:pPr>
            <a:r>
              <a:rPr lang="en-US" sz="4400" b="1" dirty="0" smtClean="0">
                <a:solidFill>
                  <a:schemeClr val="bg1">
                    <a:lumMod val="95000"/>
                  </a:schemeClr>
                </a:solidFill>
                <a:latin typeface="Kings Hat Sans HMK" pitchFamily="2" charset="0"/>
              </a:rPr>
              <a:t>PLEASE </a:t>
            </a:r>
            <a:r>
              <a:rPr lang="en-US" sz="4400" b="1" dirty="0" smtClean="0">
                <a:solidFill>
                  <a:srgbClr val="FFCC00"/>
                </a:solidFill>
                <a:latin typeface="Kings Hat Sans HMK" pitchFamily="2" charset="0"/>
              </a:rPr>
              <a:t>GIVE ONLINE </a:t>
            </a:r>
            <a:r>
              <a:rPr lang="en-US" sz="4400" b="1" dirty="0" smtClean="0">
                <a:solidFill>
                  <a:schemeClr val="bg1">
                    <a:lumMod val="95000"/>
                  </a:schemeClr>
                </a:solidFill>
                <a:latin typeface="Kings Hat Sans HMK" pitchFamily="2" charset="0"/>
              </a:rPr>
              <a:t>AT</a:t>
            </a:r>
          </a:p>
          <a:p>
            <a:pPr algn="ctr">
              <a:buNone/>
            </a:pPr>
            <a:r>
              <a:rPr lang="en-US" sz="6000" b="1" spc="300" dirty="0" smtClean="0">
                <a:solidFill>
                  <a:srgbClr val="FFCC00"/>
                </a:solidFill>
                <a:latin typeface="Kings Hat Sans HMK" pitchFamily="2" charset="0"/>
              </a:rPr>
              <a:t>www.sierravistayuma.com</a:t>
            </a:r>
          </a:p>
          <a:p>
            <a:pPr algn="ctr">
              <a:buNone/>
            </a:pPr>
            <a:r>
              <a:rPr lang="en-US" sz="4400" b="1" dirty="0" smtClean="0">
                <a:solidFill>
                  <a:schemeClr val="bg1">
                    <a:lumMod val="95000"/>
                  </a:schemeClr>
                </a:solidFill>
                <a:latin typeface="Kings Hat Sans HMK" pitchFamily="2" charset="0"/>
              </a:rPr>
              <a:t>OR MAIL YOUR TITHES AND</a:t>
            </a:r>
          </a:p>
          <a:p>
            <a:pPr algn="ctr">
              <a:buNone/>
            </a:pPr>
            <a:r>
              <a:rPr lang="en-US" sz="4400" b="1" dirty="0" smtClean="0">
                <a:solidFill>
                  <a:schemeClr val="bg1">
                    <a:lumMod val="95000"/>
                  </a:schemeClr>
                </a:solidFill>
                <a:latin typeface="Kings Hat Sans HMK" pitchFamily="2" charset="0"/>
              </a:rPr>
              <a:t>OFFERINGS TO THE CHURCH.</a:t>
            </a:r>
          </a:p>
          <a:p>
            <a:pPr algn="ctr">
              <a:buNone/>
            </a:pPr>
            <a:r>
              <a:rPr lang="en-US" sz="6600" b="1" dirty="0" smtClean="0">
                <a:solidFill>
                  <a:schemeClr val="bg1">
                    <a:lumMod val="95000"/>
                  </a:schemeClr>
                </a:solidFill>
                <a:latin typeface="Kings Hat Sans HMK" pitchFamily="2" charset="0"/>
              </a:rPr>
              <a:t>150 W. 28</a:t>
            </a:r>
            <a:r>
              <a:rPr lang="en-US" sz="6600" b="1" baseline="30000" dirty="0" smtClean="0">
                <a:solidFill>
                  <a:schemeClr val="bg1">
                    <a:lumMod val="95000"/>
                  </a:schemeClr>
                </a:solidFill>
                <a:latin typeface="Kings Hat Sans HMK" pitchFamily="2" charset="0"/>
              </a:rPr>
              <a:t>th</a:t>
            </a:r>
            <a:r>
              <a:rPr lang="en-US" sz="6600" b="1" dirty="0" smtClean="0">
                <a:solidFill>
                  <a:schemeClr val="bg1">
                    <a:lumMod val="95000"/>
                  </a:schemeClr>
                </a:solidFill>
                <a:latin typeface="Kings Hat Sans HMK" pitchFamily="2" charset="0"/>
              </a:rPr>
              <a:t> St.</a:t>
            </a:r>
          </a:p>
          <a:p>
            <a:pPr algn="ctr">
              <a:buNone/>
            </a:pPr>
            <a:r>
              <a:rPr lang="en-US" sz="6600" b="1" dirty="0" smtClean="0">
                <a:solidFill>
                  <a:schemeClr val="bg1">
                    <a:lumMod val="95000"/>
                  </a:schemeClr>
                </a:solidFill>
                <a:latin typeface="Kings Hat Sans HMK" pitchFamily="2" charset="0"/>
              </a:rPr>
              <a:t>Yuma, AZ 85364</a:t>
            </a:r>
            <a:endParaRPr lang="en-US" sz="6600" b="1" dirty="0">
              <a:solidFill>
                <a:schemeClr val="bg1">
                  <a:lumMod val="95000"/>
                </a:schemeClr>
              </a:solidFill>
              <a:latin typeface="Kings Hat Sans HMK" pitchFamily="2" charset="0"/>
            </a:endParaRPr>
          </a:p>
        </p:txBody>
      </p:sp>
    </p:spTree>
    <p:extLst>
      <p:ext uri="{BB962C8B-B14F-4D97-AF65-F5344CB8AC3E}">
        <p14:creationId xmlns:p14="http://schemas.microsoft.com/office/powerpoint/2010/main" val="3745072886"/>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5400" b="1" dirty="0" smtClean="0">
                <a:solidFill>
                  <a:schemeClr val="tx1">
                    <a:lumMod val="85000"/>
                    <a:lumOff val="15000"/>
                  </a:schemeClr>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DOXOLOGY</a:t>
            </a:r>
            <a:endParaRPr lang="en-US" sz="5400" b="1" dirty="0">
              <a:solidFill>
                <a:schemeClr val="tx1">
                  <a:lumMod val="85000"/>
                  <a:lumOff val="15000"/>
                </a:schemeClr>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endParaRPr>
          </a:p>
        </p:txBody>
      </p:sp>
      <p:sp>
        <p:nvSpPr>
          <p:cNvPr id="3" name="Content Placeholder 2"/>
          <p:cNvSpPr>
            <a:spLocks noGrp="1"/>
          </p:cNvSpPr>
          <p:nvPr>
            <p:ph idx="1"/>
          </p:nvPr>
        </p:nvSpPr>
        <p:spPr>
          <a:xfrm>
            <a:off x="0" y="1033670"/>
            <a:ext cx="9144000" cy="5824330"/>
          </a:xfrm>
        </p:spPr>
        <p:txBody>
          <a:bodyPr>
            <a:noAutofit/>
          </a:bodyPr>
          <a:lstStyle/>
          <a:p>
            <a:pPr algn="ctr">
              <a:lnSpc>
                <a:spcPct val="150000"/>
              </a:lnSpc>
              <a:spcBef>
                <a:spcPts val="0"/>
              </a:spcBef>
              <a:buNone/>
            </a:pPr>
            <a:r>
              <a:rPr lang="en-US" sz="4000" dirty="0" smtClean="0">
                <a:solidFill>
                  <a:schemeClr val="tx1">
                    <a:lumMod val="85000"/>
                    <a:lumOff val="15000"/>
                  </a:schemeClr>
                </a:solidFill>
                <a:latin typeface="Bahnschrift SemiBold" panose="020B0502040204020203" pitchFamily="34" charset="0"/>
                <a:ea typeface="Verdana" pitchFamily="34" charset="0"/>
                <a:cs typeface="Verdana" pitchFamily="34" charset="0"/>
              </a:rPr>
              <a:t>Praise God,</a:t>
            </a:r>
          </a:p>
          <a:p>
            <a:pPr algn="ctr">
              <a:lnSpc>
                <a:spcPct val="150000"/>
              </a:lnSpc>
              <a:spcBef>
                <a:spcPts val="0"/>
              </a:spcBef>
              <a:buNone/>
            </a:pPr>
            <a:r>
              <a:rPr lang="en-US" sz="4000" dirty="0" smtClean="0">
                <a:solidFill>
                  <a:schemeClr val="tx1">
                    <a:lumMod val="85000"/>
                    <a:lumOff val="15000"/>
                  </a:schemeClr>
                </a:solidFill>
                <a:latin typeface="Bahnschrift SemiBold" panose="020B0502040204020203" pitchFamily="34" charset="0"/>
                <a:ea typeface="Verdana" pitchFamily="34" charset="0"/>
                <a:cs typeface="Verdana" pitchFamily="34" charset="0"/>
              </a:rPr>
              <a:t>From whom all blessings flow;</a:t>
            </a:r>
          </a:p>
          <a:p>
            <a:pPr algn="ctr">
              <a:lnSpc>
                <a:spcPct val="150000"/>
              </a:lnSpc>
              <a:spcBef>
                <a:spcPts val="0"/>
              </a:spcBef>
              <a:buNone/>
            </a:pPr>
            <a:r>
              <a:rPr lang="en-US" sz="4000" dirty="0" smtClean="0">
                <a:solidFill>
                  <a:schemeClr val="tx1">
                    <a:lumMod val="85000"/>
                    <a:lumOff val="15000"/>
                  </a:schemeClr>
                </a:solidFill>
                <a:latin typeface="Bahnschrift SemiBold" panose="020B0502040204020203" pitchFamily="34" charset="0"/>
                <a:ea typeface="Verdana" pitchFamily="34" charset="0"/>
                <a:cs typeface="Verdana" pitchFamily="34" charset="0"/>
              </a:rPr>
              <a:t>Praise Him, all creatures here below</a:t>
            </a:r>
          </a:p>
          <a:p>
            <a:pPr algn="ctr">
              <a:lnSpc>
                <a:spcPct val="150000"/>
              </a:lnSpc>
              <a:spcBef>
                <a:spcPts val="0"/>
              </a:spcBef>
              <a:buNone/>
            </a:pPr>
            <a:r>
              <a:rPr lang="en-US" sz="4000" dirty="0" smtClean="0">
                <a:solidFill>
                  <a:schemeClr val="tx1">
                    <a:lumMod val="85000"/>
                    <a:lumOff val="15000"/>
                  </a:schemeClr>
                </a:solidFill>
                <a:latin typeface="Bahnschrift SemiBold" panose="020B0502040204020203" pitchFamily="34" charset="0"/>
                <a:ea typeface="Verdana" pitchFamily="34" charset="0"/>
                <a:cs typeface="Verdana" pitchFamily="34" charset="0"/>
              </a:rPr>
              <a:t>Praise Him, above, ye heavenly host.</a:t>
            </a:r>
          </a:p>
          <a:p>
            <a:pPr algn="ctr">
              <a:lnSpc>
                <a:spcPct val="150000"/>
              </a:lnSpc>
              <a:spcBef>
                <a:spcPts val="0"/>
              </a:spcBef>
              <a:buNone/>
            </a:pPr>
            <a:r>
              <a:rPr lang="en-US" sz="4000" dirty="0" smtClean="0">
                <a:solidFill>
                  <a:schemeClr val="tx1">
                    <a:lumMod val="85000"/>
                    <a:lumOff val="15000"/>
                  </a:schemeClr>
                </a:solidFill>
                <a:latin typeface="Bahnschrift SemiBold" panose="020B0502040204020203" pitchFamily="34" charset="0"/>
                <a:ea typeface="Verdana" pitchFamily="34" charset="0"/>
                <a:cs typeface="Verdana" pitchFamily="34" charset="0"/>
              </a:rPr>
              <a:t>Praise Father, Son and Holy Ghost.</a:t>
            </a:r>
          </a:p>
          <a:p>
            <a:pPr algn="ctr">
              <a:lnSpc>
                <a:spcPct val="150000"/>
              </a:lnSpc>
              <a:spcBef>
                <a:spcPts val="0"/>
              </a:spcBef>
              <a:buNone/>
            </a:pPr>
            <a:r>
              <a:rPr lang="en-US" sz="4800" b="1" dirty="0" smtClean="0">
                <a:solidFill>
                  <a:schemeClr val="tx1">
                    <a:lumMod val="85000"/>
                    <a:lumOff val="15000"/>
                  </a:schemeClr>
                </a:solidFill>
                <a:effectLst>
                  <a:outerShdw blurRad="38100" dist="38100" dir="2700000" algn="tl">
                    <a:srgbClr val="000000">
                      <a:alpha val="43137"/>
                    </a:srgbClr>
                  </a:outerShdw>
                </a:effectLst>
                <a:latin typeface="Bahnschrift SemiBold" panose="020B0502040204020203" pitchFamily="34" charset="0"/>
                <a:ea typeface="Verdana" pitchFamily="34" charset="0"/>
                <a:cs typeface="Verdana" pitchFamily="34" charset="0"/>
              </a:rPr>
              <a:t>Amen</a:t>
            </a:r>
            <a:endParaRPr lang="en-US" sz="4800" b="1" dirty="0">
              <a:solidFill>
                <a:schemeClr val="tx1">
                  <a:lumMod val="85000"/>
                  <a:lumOff val="15000"/>
                </a:schemeClr>
              </a:solidFill>
              <a:effectLst>
                <a:outerShdw blurRad="38100" dist="38100" dir="2700000" algn="tl">
                  <a:srgbClr val="000000">
                    <a:alpha val="43137"/>
                  </a:srgbClr>
                </a:outerShdw>
              </a:effectLst>
              <a:latin typeface="Bahnschrift SemiBold" panose="020B0502040204020203" pitchFamily="34" charset="0"/>
              <a:ea typeface="Verdana" pitchFamily="34" charset="0"/>
              <a:cs typeface="Verdana" pitchFamily="34" charset="0"/>
            </a:endParaRPr>
          </a:p>
        </p:txBody>
      </p:sp>
    </p:spTree>
    <p:extLst>
      <p:ext uri="{BB962C8B-B14F-4D97-AF65-F5344CB8AC3E}">
        <p14:creationId xmlns:p14="http://schemas.microsoft.com/office/powerpoint/2010/main" val="3229560621"/>
      </p:ext>
    </p:extLst>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605437"/>
      </p:ext>
    </p:extLst>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050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41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00940" y="3101010"/>
            <a:ext cx="3697355" cy="2108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smtClean="0">
                <a:ln>
                  <a:noFill/>
                </a:ln>
                <a:solidFill>
                  <a:srgbClr val="1A2A1D"/>
                </a:solidFill>
                <a:effectLst/>
                <a:uLnTx/>
                <a:uFillTx/>
                <a:latin typeface="NimbusSanTConBold" panose="00000400000000000000" pitchFamily="2" charset="0"/>
                <a:ea typeface="+mn-ea"/>
                <a:cs typeface="+mn-cs"/>
              </a:rPr>
              <a:t>TRINITY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smtClean="0">
                <a:ln>
                  <a:noFill/>
                </a:ln>
                <a:solidFill>
                  <a:srgbClr val="1A2A1D"/>
                </a:solidFill>
                <a:effectLst/>
                <a:uLnTx/>
                <a:uFillTx/>
                <a:latin typeface="NimbusSanTConBold" panose="00000400000000000000" pitchFamily="2" charset="0"/>
                <a:ea typeface="+mn-ea"/>
                <a:cs typeface="+mn-cs"/>
              </a:rPr>
              <a:t>SUNDAY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dirty="0" smtClean="0">
              <a:ln>
                <a:noFill/>
              </a:ln>
              <a:solidFill>
                <a:srgbClr val="1A2A1D"/>
              </a:solidFill>
              <a:effectLst/>
              <a:uLnTx/>
              <a:uFillTx/>
              <a:latin typeface="NimbusSanTConBold" panose="000004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0" normalizeH="0" baseline="0" noProof="0" dirty="0" smtClean="0">
                <a:ln>
                  <a:noFill/>
                </a:ln>
                <a:solidFill>
                  <a:srgbClr val="1A2A1D"/>
                </a:solidFill>
                <a:effectLst/>
                <a:uLnTx/>
                <a:uFillTx/>
                <a:latin typeface="NimbusSanTConBold" panose="00000400000000000000" pitchFamily="2" charset="0"/>
                <a:ea typeface="+mn-ea"/>
                <a:cs typeface="+mn-cs"/>
              </a:rPr>
              <a:t>May 26</a:t>
            </a:r>
            <a:r>
              <a:rPr kumimoji="0" lang="en-US" sz="3200" b="0" i="0" u="none" strike="noStrike" kern="1200" cap="none" spc="300" normalizeH="0" baseline="30000" noProof="0" dirty="0" smtClean="0">
                <a:ln>
                  <a:noFill/>
                </a:ln>
                <a:solidFill>
                  <a:srgbClr val="1A2A1D"/>
                </a:solidFill>
                <a:effectLst/>
                <a:uLnTx/>
                <a:uFillTx/>
                <a:latin typeface="NimbusSanTConBold" panose="00000400000000000000" pitchFamily="2" charset="0"/>
                <a:ea typeface="+mn-ea"/>
                <a:cs typeface="+mn-cs"/>
              </a:rPr>
              <a:t>th</a:t>
            </a:r>
            <a:r>
              <a:rPr kumimoji="0" lang="en-US" sz="3200" b="0" i="0" u="none" strike="noStrike" kern="1200" cap="none" spc="300" normalizeH="0" baseline="0" noProof="0" dirty="0" smtClean="0">
                <a:ln>
                  <a:noFill/>
                </a:ln>
                <a:solidFill>
                  <a:srgbClr val="1A2A1D"/>
                </a:solidFill>
                <a:effectLst/>
                <a:uLnTx/>
                <a:uFillTx/>
                <a:latin typeface="NimbusSanTConBold" panose="00000400000000000000" pitchFamily="2" charset="0"/>
                <a:ea typeface="+mn-ea"/>
                <a:cs typeface="+mn-cs"/>
              </a:rPr>
              <a:t>, 2024</a:t>
            </a:r>
            <a:endParaRPr kumimoji="0" lang="en-US" sz="3200" b="0" i="0" u="none" strike="noStrike" kern="1200" cap="none" spc="300" normalizeH="0" baseline="0" noProof="0" dirty="0">
              <a:ln>
                <a:noFill/>
              </a:ln>
              <a:solidFill>
                <a:srgbClr val="1A2A1D"/>
              </a:solidFill>
              <a:effectLst/>
              <a:uLnTx/>
              <a:uFillTx/>
              <a:latin typeface="NimbusSanTConBold" panose="00000400000000000000" pitchFamily="2" charset="0"/>
              <a:ea typeface="+mn-ea"/>
              <a:cs typeface="+mn-cs"/>
            </a:endParaRPr>
          </a:p>
        </p:txBody>
      </p:sp>
    </p:spTree>
    <p:extLst>
      <p:ext uri="{BB962C8B-B14F-4D97-AF65-F5344CB8AC3E}">
        <p14:creationId xmlns:p14="http://schemas.microsoft.com/office/powerpoint/2010/main" val="26695482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74642"/>
            <a:ext cx="9144000" cy="3856383"/>
          </a:xfrm>
        </p:spPr>
        <p:txBody>
          <a:bodyPr>
            <a:noAutofit/>
          </a:bodyPr>
          <a:lstStyle/>
          <a:p>
            <a:pPr algn="ct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BE THOU MY</a:t>
            </a:r>
            <a:b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b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VISION #339</a:t>
            </a:r>
            <a:endParaRPr lang="en-US" sz="6600" dirty="0">
              <a:solidFill>
                <a:schemeClr val="bg2">
                  <a:lumMod val="10000"/>
                </a:schemeClr>
              </a:solidFill>
            </a:endParaRPr>
          </a:p>
        </p:txBody>
      </p:sp>
    </p:spTree>
    <p:extLst>
      <p:ext uri="{BB962C8B-B14F-4D97-AF65-F5344CB8AC3E}">
        <p14:creationId xmlns:p14="http://schemas.microsoft.com/office/powerpoint/2010/main" val="1827973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BE THOU MY VISION #339</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Be Thou my vision,</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O Lord of my heart;</a:t>
            </a:r>
          </a:p>
          <a:p>
            <a:pPr>
              <a:lnSpc>
                <a:spcPct val="150000"/>
              </a:lnSpc>
              <a:spcBef>
                <a:spcPts val="0"/>
              </a:spcBef>
            </a:pPr>
            <a:r>
              <a:rPr lang="en-US" sz="4600" dirty="0" err="1">
                <a:solidFill>
                  <a:schemeClr val="tx1">
                    <a:lumMod val="85000"/>
                    <a:lumOff val="15000"/>
                  </a:schemeClr>
                </a:solidFill>
                <a:latin typeface="Bahnschrift SemiBold" panose="020B0502040204020203" pitchFamily="34" charset="0"/>
                <a:ea typeface="Verdana" pitchFamily="34" charset="0"/>
                <a:cs typeface="Verdana" pitchFamily="34" charset="0"/>
              </a:rPr>
              <a:t>Nought</a:t>
            </a: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 be all else to me,</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Save </a:t>
            </a:r>
            <a:r>
              <a:rPr lang="en-US" sz="4600" dirty="0" err="1">
                <a:solidFill>
                  <a:schemeClr val="tx1">
                    <a:lumMod val="85000"/>
                    <a:lumOff val="15000"/>
                  </a:schemeClr>
                </a:solidFill>
                <a:latin typeface="Bahnschrift SemiBold" panose="020B0502040204020203" pitchFamily="34" charset="0"/>
                <a:ea typeface="Verdana" pitchFamily="34" charset="0"/>
                <a:cs typeface="Verdana" pitchFamily="34" charset="0"/>
              </a:rPr>
              <a:t>thet</a:t>
            </a: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 Thou art</a:t>
            </a:r>
          </a:p>
        </p:txBody>
      </p:sp>
    </p:spTree>
    <p:extLst>
      <p:ext uri="{BB962C8B-B14F-4D97-AF65-F5344CB8AC3E}">
        <p14:creationId xmlns:p14="http://schemas.microsoft.com/office/powerpoint/2010/main" val="2429366601"/>
      </p:ext>
    </p:extLst>
  </p:cSld>
  <p:clrMapOvr>
    <a:masterClrMapping/>
  </p:clrMapOvr>
  <p:transition spd="med">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BE THOU MY VISION #339</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Thou my best though,</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By day or by night,</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Waking or sleeping,</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Thy presence my light.</a:t>
            </a:r>
          </a:p>
        </p:txBody>
      </p:sp>
    </p:spTree>
    <p:extLst>
      <p:ext uri="{BB962C8B-B14F-4D97-AF65-F5344CB8AC3E}">
        <p14:creationId xmlns:p14="http://schemas.microsoft.com/office/powerpoint/2010/main" val="260936150"/>
      </p:ext>
    </p:extLst>
  </p:cSld>
  <p:clrMapOvr>
    <a:masterClrMapping/>
  </p:clrMapOvr>
  <p:transition spd="med">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BE THOU MY VISION #339</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Riches I heed not, nor vain,</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Empty praise,</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Thou mine inheritance,</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Now and always:</a:t>
            </a:r>
          </a:p>
        </p:txBody>
      </p:sp>
    </p:spTree>
    <p:extLst>
      <p:ext uri="{BB962C8B-B14F-4D97-AF65-F5344CB8AC3E}">
        <p14:creationId xmlns:p14="http://schemas.microsoft.com/office/powerpoint/2010/main" val="3306317122"/>
      </p:ext>
    </p:extLst>
  </p:cSld>
  <p:clrMapOvr>
    <a:masterClrMapping/>
  </p:clrMapOvr>
  <p:transition spd="med">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BE THOU MY VISION #339</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Thou and Thou only,</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First in my heart,</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Great God of heaven,</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My treasure Thou art.</a:t>
            </a:r>
          </a:p>
        </p:txBody>
      </p:sp>
    </p:spTree>
    <p:extLst>
      <p:ext uri="{BB962C8B-B14F-4D97-AF65-F5344CB8AC3E}">
        <p14:creationId xmlns:p14="http://schemas.microsoft.com/office/powerpoint/2010/main" val="2417225126"/>
      </p:ext>
    </p:extLst>
  </p:cSld>
  <p:clrMapOvr>
    <a:masterClrMapping/>
  </p:clrMapOvr>
  <p:transition spd="med">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BE THOU MY VISION #339</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Be Thou my wisdom,</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And thou my true word;</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I ever with thee and</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Thou with me, Lord;</a:t>
            </a:r>
          </a:p>
        </p:txBody>
      </p:sp>
    </p:spTree>
    <p:extLst>
      <p:ext uri="{BB962C8B-B14F-4D97-AF65-F5344CB8AC3E}">
        <p14:creationId xmlns:p14="http://schemas.microsoft.com/office/powerpoint/2010/main" val="4147014257"/>
      </p:ext>
    </p:extLst>
  </p:cSld>
  <p:clrMapOvr>
    <a:masterClrMapping/>
  </p:clrMapOvr>
  <p:transition spd="med">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BE THOU MY VISION #339</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Heart of my own heart,</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Whatever befall,</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Still be my vision, </a:t>
            </a:r>
          </a:p>
          <a:p>
            <a:pPr>
              <a:lnSpc>
                <a:spcPct val="150000"/>
              </a:lnSpc>
              <a:spcBef>
                <a:spcPts val="0"/>
              </a:spcBef>
            </a:pPr>
            <a:r>
              <a:rPr lang="en-US" sz="4600" dirty="0">
                <a:solidFill>
                  <a:schemeClr val="tx1">
                    <a:lumMod val="85000"/>
                    <a:lumOff val="15000"/>
                  </a:schemeClr>
                </a:solidFill>
                <a:latin typeface="Bahnschrift SemiBold" panose="020B0502040204020203" pitchFamily="34" charset="0"/>
                <a:ea typeface="Verdana" pitchFamily="34" charset="0"/>
                <a:cs typeface="Verdana" pitchFamily="34" charset="0"/>
              </a:rPr>
              <a:t> O Ruler of all</a:t>
            </a:r>
          </a:p>
        </p:txBody>
      </p:sp>
    </p:spTree>
    <p:extLst>
      <p:ext uri="{BB962C8B-B14F-4D97-AF65-F5344CB8AC3E}">
        <p14:creationId xmlns:p14="http://schemas.microsoft.com/office/powerpoint/2010/main" val="3585442096"/>
      </p:ext>
    </p:extLst>
  </p:cSld>
  <p:clrMapOvr>
    <a:masterClrMapping/>
  </p:clrMapOvr>
  <p:transition spd="med">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0511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74642"/>
            <a:ext cx="9144000" cy="3856383"/>
          </a:xfrm>
        </p:spPr>
        <p:txBody>
          <a:bodyPr>
            <a:noAutofit/>
          </a:bodyPr>
          <a:lstStyle/>
          <a:p>
            <a:pPr algn="ct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GO WITH US</a:t>
            </a:r>
            <a:b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b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LORD #535</a:t>
            </a:r>
            <a:endParaRPr lang="en-US" sz="6600" dirty="0">
              <a:solidFill>
                <a:schemeClr val="bg2">
                  <a:lumMod val="10000"/>
                </a:schemeClr>
              </a:solidFill>
            </a:endParaRPr>
          </a:p>
        </p:txBody>
      </p:sp>
    </p:spTree>
    <p:extLst>
      <p:ext uri="{BB962C8B-B14F-4D97-AF65-F5344CB8AC3E}">
        <p14:creationId xmlns:p14="http://schemas.microsoft.com/office/powerpoint/2010/main" val="584929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GO WITH US LORD #535</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800" dirty="0" smtClean="0">
                <a:solidFill>
                  <a:schemeClr val="tx1">
                    <a:lumMod val="85000"/>
                    <a:lumOff val="15000"/>
                  </a:schemeClr>
                </a:solidFill>
                <a:latin typeface="Bahnschrift SemiBold" panose="020B0502040204020203" pitchFamily="34" charset="0"/>
                <a:ea typeface="Verdana" pitchFamily="34" charset="0"/>
                <a:cs typeface="Verdana" pitchFamily="34" charset="0"/>
              </a:rPr>
              <a:t>Go </a:t>
            </a:r>
            <a: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t>with us, Lord,</a:t>
            </a:r>
            <a:b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br>
            <a: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t>And guide the way</a:t>
            </a:r>
            <a:b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br>
            <a: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t>Through this and</a:t>
            </a:r>
            <a:b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br>
            <a: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t>every coming day,</a:t>
            </a:r>
            <a:endPar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p:txBody>
      </p:sp>
    </p:spTree>
    <p:extLst>
      <p:ext uri="{BB962C8B-B14F-4D97-AF65-F5344CB8AC3E}">
        <p14:creationId xmlns:p14="http://schemas.microsoft.com/office/powerpoint/2010/main" val="3899560358"/>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73425"/>
            <a:ext cx="9144000" cy="3856383"/>
          </a:xfrm>
        </p:spPr>
        <p:txBody>
          <a:bodyPr>
            <a:noAutofit/>
          </a:bodyPr>
          <a:lstStyle/>
          <a:p>
            <a:pPr algn="ct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CROWN HIM WITH</a:t>
            </a:r>
            <a:b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br>
            <a:r>
              <a:rPr lang="en-US" sz="6600" u="sng"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MANY CROWNS #151</a:t>
            </a:r>
            <a:endParaRPr lang="en-US" sz="6600" dirty="0">
              <a:solidFill>
                <a:schemeClr val="bg2">
                  <a:lumMod val="10000"/>
                </a:schemeClr>
              </a:solidFill>
            </a:endParaRPr>
          </a:p>
        </p:txBody>
      </p:sp>
    </p:spTree>
    <p:extLst>
      <p:ext uri="{BB962C8B-B14F-4D97-AF65-F5344CB8AC3E}">
        <p14:creationId xmlns:p14="http://schemas.microsoft.com/office/powerpoint/2010/main" val="40557606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0" y="1"/>
            <a:ext cx="9144000" cy="990599"/>
          </a:xfrm>
        </p:spPr>
        <p:txBody>
          <a:bodyPr>
            <a:noAutofit/>
          </a:bodyPr>
          <a:lstStyle/>
          <a:p>
            <a:r>
              <a:rPr lang="en-US" sz="4800" u="sng" dirty="0" smtClean="0">
                <a:solidFill>
                  <a:schemeClr val="bg2"/>
                </a:solidFill>
                <a:effectLst>
                  <a:outerShdw blurRad="38100" dist="38100" dir="2700000" algn="tl">
                    <a:srgbClr val="000000">
                      <a:alpha val="43137"/>
                    </a:srgbClr>
                  </a:outerShdw>
                </a:effectLst>
                <a:latin typeface="Aharoni" panose="02010803020104030203" pitchFamily="2" charset="-79"/>
                <a:ea typeface="Verdana" pitchFamily="34" charset="0"/>
                <a:cs typeface="Aharoni" panose="02010803020104030203" pitchFamily="2" charset="-79"/>
              </a:rPr>
              <a:t>GO WITH US LORD #535</a:t>
            </a:r>
            <a:endParaRPr lang="en-US" sz="4800" u="sng" dirty="0">
              <a:solidFill>
                <a:schemeClr val="bg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113183"/>
            <a:ext cx="9144000" cy="5744817"/>
          </a:xfrm>
        </p:spPr>
        <p:txBody>
          <a:bodyPr>
            <a:noAutofit/>
          </a:bodyPr>
          <a:lstStyle/>
          <a:p>
            <a:pPr>
              <a:lnSpc>
                <a:spcPct val="150000"/>
              </a:lnSpc>
              <a:spcBef>
                <a:spcPts val="0"/>
              </a:spcBef>
            </a:pPr>
            <a: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t>That in Your Spirit</a:t>
            </a:r>
            <a:b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br>
            <a: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t>Strong and true</a:t>
            </a:r>
            <a:b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br>
            <a: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t>Our lives may be</a:t>
            </a:r>
            <a:b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br>
            <a:r>
              <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rPr>
              <a:t>Our gift to You.</a:t>
            </a:r>
            <a:endParaRPr lang="en-US" sz="4800" dirty="0">
              <a:solidFill>
                <a:schemeClr val="tx1">
                  <a:lumMod val="85000"/>
                  <a:lumOff val="15000"/>
                </a:schemeClr>
              </a:solidFill>
              <a:latin typeface="Bahnschrift SemiBold" panose="020B0502040204020203" pitchFamily="34" charset="0"/>
              <a:ea typeface="Verdana" pitchFamily="34" charset="0"/>
              <a:cs typeface="Verdana" pitchFamily="34" charset="0"/>
            </a:endParaRPr>
          </a:p>
        </p:txBody>
      </p:sp>
    </p:spTree>
    <p:extLst>
      <p:ext uri="{BB962C8B-B14F-4D97-AF65-F5344CB8AC3E}">
        <p14:creationId xmlns:p14="http://schemas.microsoft.com/office/powerpoint/2010/main" val="1753118630"/>
      </p:ext>
    </p:extLst>
  </p:cSld>
  <p:clrMapOvr>
    <a:masterClrMapping/>
  </p:clrMapOvr>
  <p:transition spd="med">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365975"/>
      </p:ext>
    </p:extLst>
  </p:cSld>
  <p:clrMapOvr>
    <a:masterClrMapping/>
  </p:clrMapOvr>
  <p:transition spd="med">
    <p:fade thruBlk="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2450</TotalTime>
  <Words>1712</Words>
  <Application>Microsoft Office PowerPoint</Application>
  <PresentationFormat>On-screen Show (4:3)</PresentationFormat>
  <Paragraphs>334</Paragraphs>
  <Slides>91</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91</vt:i4>
      </vt:variant>
    </vt:vector>
  </HeadingPairs>
  <TitlesOfParts>
    <vt:vector size="105" baseType="lpstr">
      <vt:lpstr>Aharoni</vt:lpstr>
      <vt:lpstr>Arial</vt:lpstr>
      <vt:lpstr>Bahnschrift SemiBold</vt:lpstr>
      <vt:lpstr>BernhardFasD</vt:lpstr>
      <vt:lpstr>Broadway</vt:lpstr>
      <vt:lpstr>Calibri</vt:lpstr>
      <vt:lpstr>Calibri Light</vt:lpstr>
      <vt:lpstr>Century Gothic</vt:lpstr>
      <vt:lpstr>Kings Hat Sans HMK</vt:lpstr>
      <vt:lpstr>NimbusSanTConBold</vt:lpstr>
      <vt:lpstr>Verdana</vt:lpstr>
      <vt:lpstr>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CROWN HIM WITH MANY CROWNS #151</vt:lpstr>
      <vt:lpstr>CROWN HIM WITH MANY CROWNS #151</vt:lpstr>
      <vt:lpstr>CROWN HIM WITH MANY CROWNS #151</vt:lpstr>
      <vt:lpstr>CROWN HIM WITH MANY CROWNS #151</vt:lpstr>
      <vt:lpstr>CROWN HIM WITH MANY CROWNS #151</vt:lpstr>
      <vt:lpstr>CROWN HIM WITH MANY CROWNS #151</vt:lpstr>
      <vt:lpstr>CROWN HIM WITH MANY CROWNS #151</vt:lpstr>
      <vt:lpstr>CROWN HIM WITH MANY CROWNS #151</vt:lpstr>
      <vt:lpstr>CROWN HIM WITH MANY CROWNS #151</vt:lpstr>
      <vt:lpstr>PowerPoint Presentation</vt:lpstr>
      <vt:lpstr>LEADER</vt:lpstr>
      <vt:lpstr>ALL</vt:lpstr>
      <vt:lpstr>LEADER</vt:lpstr>
      <vt:lpstr>ALL</vt:lpstr>
      <vt:lpstr>PowerPoint Presentation</vt:lpstr>
      <vt:lpstr>VICTORY IN JESUS</vt:lpstr>
      <vt:lpstr>VICTORY IN JESUS</vt:lpstr>
      <vt:lpstr>VICTORY IN JESUS</vt:lpstr>
      <vt:lpstr>VICTORY IN JESUS</vt:lpstr>
      <vt:lpstr>VICTORY IN JESUS</vt:lpstr>
      <vt:lpstr>VICTORY IN JESUS</vt:lpstr>
      <vt:lpstr>VICTORY IN JESUS</vt:lpstr>
      <vt:lpstr>VICTORY IN JESUS</vt:lpstr>
      <vt:lpstr>VICTORY IN JESUS</vt:lpstr>
      <vt:lpstr>VICTORY IN JESUS</vt:lpstr>
      <vt:lpstr>VICTORY IN JESUS</vt:lpstr>
      <vt:lpstr>VICTORY IN JESUS</vt:lpstr>
      <vt:lpstr>VICTORY IN JESUS</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NEW CREATION</vt:lpstr>
      <vt:lpstr>HUNGRY</vt:lpstr>
      <vt:lpstr>HUNGRY</vt:lpstr>
      <vt:lpstr>HUNGRY</vt:lpstr>
      <vt:lpstr>HUNGRY</vt:lpstr>
      <vt:lpstr>HUNGRY</vt:lpstr>
      <vt:lpstr>HUNGRY</vt:lpstr>
      <vt:lpstr>HUNGRY</vt:lpstr>
      <vt:lpstr>HUNGRY</vt:lpstr>
      <vt:lpstr>HUNGRY</vt:lpstr>
      <vt:lpstr>HUNGRY</vt:lpstr>
      <vt:lpstr>HUNGRY</vt:lpstr>
      <vt:lpstr>HUNGRY</vt:lpstr>
      <vt:lpstr>PowerPoint Presentation</vt:lpstr>
      <vt:lpstr>PowerPoint Presentation</vt:lpstr>
      <vt:lpstr>“Listen then to what the parable of the sower means: When anyone hears the message about the kingdom and does not understand it, the evil one comes and snatches away what was sown in their heart</vt:lpstr>
      <vt:lpstr>This is the seed sown along the path. The seed falling on rocky ground refers to someone who hears the word and at once receives it with joy. But since they have no root, they last only a short time</vt:lpstr>
      <vt:lpstr>When trouble or persecution comes because of the word, they quickly fall away. The seed falling among the thorns refers to someone who hears the word, but the worries of this life and the deceitfulness of</vt:lpstr>
      <vt:lpstr>wealth choke the word, making it unfruitful. But the seed falling on good soil refers to someone who hears the word and understands it. This is the one who produces a crop, yielding a hundred, sixty or thirty times what was sown.”</vt:lpstr>
      <vt:lpstr>PowerPoint Presentation</vt:lpstr>
      <vt:lpstr>PowerPoint Presentation</vt:lpstr>
      <vt:lpstr>PowerPoint Presentation</vt:lpstr>
      <vt:lpstr>DOXOLOGY</vt:lpstr>
      <vt:lpstr>PowerPoint Presentation</vt:lpstr>
      <vt:lpstr>PowerPoint Presentation</vt:lpstr>
      <vt:lpstr>PowerPoint Presentation</vt:lpstr>
      <vt:lpstr>BE THOU MY VISION #339</vt:lpstr>
      <vt:lpstr>BE THOU MY VISION #339</vt:lpstr>
      <vt:lpstr>BE THOU MY VISION #339</vt:lpstr>
      <vt:lpstr>BE THOU MY VISION #339</vt:lpstr>
      <vt:lpstr>BE THOU MY VISION #339</vt:lpstr>
      <vt:lpstr>BE THOU MY VISION #339</vt:lpstr>
      <vt:lpstr>BE THOU MY VISION #339</vt:lpstr>
      <vt:lpstr>PowerPoint Presentation</vt:lpstr>
      <vt:lpstr>GO WITH US LORD #535</vt:lpstr>
      <vt:lpstr>GO WITH US LORD #535</vt:lpstr>
      <vt:lpstr>GO WITH US LORD #535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Third Sunday  Of Easter</dc:title>
  <dc:creator>ferrers87@yahoo.com</dc:creator>
  <cp:lastModifiedBy>ferrers87@yahoo.com</cp:lastModifiedBy>
  <cp:revision>176</cp:revision>
  <dcterms:created xsi:type="dcterms:W3CDTF">2024-04-08T17:07:05Z</dcterms:created>
  <dcterms:modified xsi:type="dcterms:W3CDTF">2024-05-30T18:27:41Z</dcterms:modified>
</cp:coreProperties>
</file>